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C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7CAE5-4577-FD0B-6FA5-1CCC09D9A6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5612-9830-AEC8-927C-42346E21C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852F2-B402-7005-19D1-7D2088686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F8D8F-9119-F07E-93D6-D04D32A72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71F17-C67C-0BC3-963B-20F9C9B58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244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8A3AA-04E9-DAD3-CC08-F533C930C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073E3-DCB1-E9B9-3872-282104CCA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5430A-5ADA-3A22-BB0B-B424880DB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0070B-7A86-6D82-D913-312CF87EF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66645-2376-5926-784C-FFCA0522D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34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3EC91-F68C-AE03-8316-179625C02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315CE7-4258-286C-DBCF-25D3EA1DC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2236B-03E5-8123-F10E-B2C407208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5BA7A-E459-1E8B-5BD7-BF713FEFD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48E40-5E4D-1B08-7353-71EE1067E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07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01F41-BEBA-5F4F-1803-BD20C0D6F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563EE-7DA4-1E8D-9401-E40B6553E4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5FDF2-3989-FBBA-6BF7-CD2E84054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2B2B3-DAE2-F875-F91E-08326A934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303746-BBBB-8608-2D14-BB64CC14E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839D17-7487-66FA-83CE-36232DB76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70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0745A-AB79-9F2A-383F-9EBA37CCC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D5980-8ECC-B750-AFAB-022DC904E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7668B-D03C-72BC-D647-D67D16267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18F086-EC69-4E6F-81A5-F891B5892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781AA1-0B00-3849-7A5E-7633554FDE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F36DFE-D792-B5E0-9361-4C6EDA139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5A5F63-6102-9B98-9952-DA0BED673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BEE46E-98AA-296E-BF3B-336C5E806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758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1FB40-42D9-5F1A-F4BD-374BC1A0C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F6DC1F-C848-261E-51A0-D4E9BF85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FC4D7D-CDDB-B9C5-0A76-6F015B414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B0B4E6-F95B-0BEF-B841-EA43D4306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33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E78910-1352-D0E1-930A-572A50067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0EF20E-0EA7-CB75-C95A-183817E72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86836-B528-0B0F-C95E-2BD9D81A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834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B3949-0725-26D4-C3BB-7CAB108BA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B4BAB-7110-C476-4589-B79462D92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F4A4F-9B19-9510-BB54-8BCA714EC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A4A8F5-984A-673B-872E-5D63024E8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6BA43-199E-0ADF-BCE9-2A795496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864BD-C370-7CD6-0536-147AC0515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338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E22DF-3923-92FC-6BF3-BF3DBCF7D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50BAA5-39A4-20A9-F291-9D8C844ED42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8A301-A9F7-A0EF-7954-9A700C55D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B6446-989E-2158-D54E-5A7286FE6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BDC657-D5F5-93A4-C909-080DFA797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CF0433-4812-9241-2E6F-92CAC3033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116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E316C-851F-B886-8CDA-05BF20707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CA6528-D1E6-F20B-592E-876850FB1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513DA-4765-0CE2-EB96-D98E16FF5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07F78-D31F-3E4D-6E81-CCBB31501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3BF77-E420-97CB-A207-9BED9AFA7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374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5F701B-91CE-7F16-17F6-4A50297040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D02975-87BD-0EBC-4E81-C554CB58A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F73D0-2AAC-B084-C806-21B89B239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AE1FC-F782-A6FF-D83D-F8F8F6A4F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0BBEF-B00A-62D8-74A5-8CC776E99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27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2CF39F-49E8-E6CA-AFCD-98D9CA179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6BF17-8AFD-8408-1710-824E57E06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93134-04EC-786E-965B-C1E05CB420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7D1BAA-D31C-B24D-AFA4-BB9C43CD78B3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6E551-76A2-AE14-427E-1D847BE7D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CF8A2-F32A-14FD-CC3A-438F59F6F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EBEE5-E50C-C34C-B46F-EB126A0C7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75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Everard@onsnet.n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74DE4C-C1CE-9556-C974-2B2D095C1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665" y="594072"/>
            <a:ext cx="7605927" cy="58279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A0CB4B-F215-A8F1-4814-27B33D585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65" y="594072"/>
            <a:ext cx="3574132" cy="1549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CD6DF4-87B1-7385-5922-E164F7504F3E}"/>
              </a:ext>
            </a:extLst>
          </p:cNvPr>
          <p:cNvSpPr txBox="1"/>
          <p:nvPr/>
        </p:nvSpPr>
        <p:spPr>
          <a:xfrm>
            <a:off x="293532" y="5670207"/>
            <a:ext cx="34017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Everard van Kemenade</a:t>
            </a:r>
          </a:p>
          <a:p>
            <a:r>
              <a:rPr lang="en-GB" dirty="0">
                <a:hlinkClick r:id="rId4"/>
              </a:rPr>
              <a:t>Everard@onsnet.nu</a:t>
            </a:r>
            <a:endParaRPr lang="en-GB" dirty="0"/>
          </a:p>
          <a:p>
            <a:r>
              <a:rPr lang="en-GB" dirty="0"/>
              <a:t>http://</a:t>
            </a:r>
            <a:r>
              <a:rPr lang="en-GB" dirty="0" err="1"/>
              <a:t>www.vankemenade-act.nl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5254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B0B7A-97CE-4C1D-7630-4002910FE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ACAA"/>
                </a:solidFill>
              </a:rPr>
              <a:t>Paradoxaal</a:t>
            </a:r>
            <a:r>
              <a:rPr lang="en-GB" dirty="0">
                <a:solidFill>
                  <a:srgbClr val="00ACAA"/>
                </a:solidFill>
              </a:rPr>
              <a:t> </a:t>
            </a:r>
            <a:r>
              <a:rPr lang="en-GB" dirty="0" err="1">
                <a:solidFill>
                  <a:srgbClr val="00ACAA"/>
                </a:solidFill>
              </a:rPr>
              <a:t>leiderschap</a:t>
            </a:r>
            <a:endParaRPr lang="en-GB" dirty="0">
              <a:solidFill>
                <a:srgbClr val="00ACAA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2440E5-8D55-D155-B87F-7EF163ACA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335" y="1602056"/>
            <a:ext cx="11096367" cy="47122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DD06D5-D834-E072-EF0F-B677C684F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263" y="52656"/>
            <a:ext cx="3574132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43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17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Paradoxaal leiderschap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Everard van Kemenade</dc:creator>
  <cp:lastModifiedBy>Everard van Kemenade</cp:lastModifiedBy>
  <cp:revision>2</cp:revision>
  <dcterms:created xsi:type="dcterms:W3CDTF">2026-10-12T11:28:38Z</dcterms:created>
  <dcterms:modified xsi:type="dcterms:W3CDTF">2026-10-12T11:55:39Z</dcterms:modified>
</cp:coreProperties>
</file>