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9"/>
  </p:notesMasterIdLst>
  <p:handoutMasterIdLst>
    <p:handoutMasterId r:id="rId50"/>
  </p:handoutMasterIdLst>
  <p:sldIdLst>
    <p:sldId id="411" r:id="rId5"/>
    <p:sldId id="1261" r:id="rId6"/>
    <p:sldId id="1194" r:id="rId7"/>
    <p:sldId id="1193" r:id="rId8"/>
    <p:sldId id="517" r:id="rId9"/>
    <p:sldId id="1142" r:id="rId10"/>
    <p:sldId id="272" r:id="rId11"/>
    <p:sldId id="1143" r:id="rId12"/>
    <p:sldId id="1199" r:id="rId13"/>
    <p:sldId id="1144" r:id="rId14"/>
    <p:sldId id="1196" r:id="rId15"/>
    <p:sldId id="1195" r:id="rId16"/>
    <p:sldId id="525" r:id="rId17"/>
    <p:sldId id="287" r:id="rId18"/>
    <p:sldId id="492" r:id="rId19"/>
    <p:sldId id="1262" r:id="rId20"/>
    <p:sldId id="1111" r:id="rId21"/>
    <p:sldId id="1200" r:id="rId22"/>
    <p:sldId id="1075" r:id="rId23"/>
    <p:sldId id="448" r:id="rId24"/>
    <p:sldId id="314" r:id="rId25"/>
    <p:sldId id="527" r:id="rId26"/>
    <p:sldId id="473" r:id="rId27"/>
    <p:sldId id="428" r:id="rId28"/>
    <p:sldId id="317" r:id="rId29"/>
    <p:sldId id="1003" r:id="rId30"/>
    <p:sldId id="1152" r:id="rId31"/>
    <p:sldId id="1252" r:id="rId32"/>
    <p:sldId id="1253" r:id="rId33"/>
    <p:sldId id="1254" r:id="rId34"/>
    <p:sldId id="1255" r:id="rId35"/>
    <p:sldId id="1256" r:id="rId36"/>
    <p:sldId id="1257" r:id="rId37"/>
    <p:sldId id="1153" r:id="rId38"/>
    <p:sldId id="1154" r:id="rId39"/>
    <p:sldId id="1155" r:id="rId40"/>
    <p:sldId id="1263" r:id="rId41"/>
    <p:sldId id="1264" r:id="rId42"/>
    <p:sldId id="1159" r:id="rId43"/>
    <p:sldId id="483" r:id="rId44"/>
    <p:sldId id="1158" r:id="rId45"/>
    <p:sldId id="1105" r:id="rId46"/>
    <p:sldId id="1104" r:id="rId47"/>
    <p:sldId id="1036" r:id="rId48"/>
  </p:sldIdLst>
  <p:sldSz cx="9144000" cy="6858000" type="screen4x3"/>
  <p:notesSz cx="6797675" cy="9926638"/>
  <p:defaultTextStyle>
    <a:defPPr>
      <a:defRPr lang="nl-NL"/>
    </a:defPPr>
    <a:lvl1pPr algn="l" rtl="0" fontAlgn="base">
      <a:spcBef>
        <a:spcPct val="0"/>
      </a:spcBef>
      <a:spcAft>
        <a:spcPct val="0"/>
      </a:spcAft>
      <a:defRPr sz="2400" kern="1200">
        <a:solidFill>
          <a:schemeClr val="tx1"/>
        </a:solidFill>
        <a:latin typeface="Arial" pitchFamily="34" charset="0"/>
        <a:ea typeface="+mn-ea"/>
        <a:cs typeface="Arial" pitchFamily="34" charset="0"/>
      </a:defRPr>
    </a:lvl1pPr>
    <a:lvl2pPr marL="457200" algn="l" rtl="0" fontAlgn="base">
      <a:spcBef>
        <a:spcPct val="0"/>
      </a:spcBef>
      <a:spcAft>
        <a:spcPct val="0"/>
      </a:spcAft>
      <a:defRPr sz="2400" kern="1200">
        <a:solidFill>
          <a:schemeClr val="tx1"/>
        </a:solidFill>
        <a:latin typeface="Arial" pitchFamily="34" charset="0"/>
        <a:ea typeface="+mn-ea"/>
        <a:cs typeface="Arial" pitchFamily="34" charset="0"/>
      </a:defRPr>
    </a:lvl2pPr>
    <a:lvl3pPr marL="914400" algn="l" rtl="0" fontAlgn="base">
      <a:spcBef>
        <a:spcPct val="0"/>
      </a:spcBef>
      <a:spcAft>
        <a:spcPct val="0"/>
      </a:spcAft>
      <a:defRPr sz="2400" kern="1200">
        <a:solidFill>
          <a:schemeClr val="tx1"/>
        </a:solidFill>
        <a:latin typeface="Arial" pitchFamily="34" charset="0"/>
        <a:ea typeface="+mn-ea"/>
        <a:cs typeface="Arial" pitchFamily="34" charset="0"/>
      </a:defRPr>
    </a:lvl3pPr>
    <a:lvl4pPr marL="1371600" algn="l" rtl="0" fontAlgn="base">
      <a:spcBef>
        <a:spcPct val="0"/>
      </a:spcBef>
      <a:spcAft>
        <a:spcPct val="0"/>
      </a:spcAft>
      <a:defRPr sz="2400" kern="1200">
        <a:solidFill>
          <a:schemeClr val="tx1"/>
        </a:solidFill>
        <a:latin typeface="Arial" pitchFamily="34" charset="0"/>
        <a:ea typeface="+mn-ea"/>
        <a:cs typeface="Arial" pitchFamily="34" charset="0"/>
      </a:defRPr>
    </a:lvl4pPr>
    <a:lvl5pPr marL="1828800" algn="l" rtl="0" fontAlgn="base">
      <a:spcBef>
        <a:spcPct val="0"/>
      </a:spcBef>
      <a:spcAft>
        <a:spcPct val="0"/>
      </a:spcAft>
      <a:defRPr sz="2400" kern="1200">
        <a:solidFill>
          <a:schemeClr val="tx1"/>
        </a:solidFill>
        <a:latin typeface="Arial" pitchFamily="34" charset="0"/>
        <a:ea typeface="+mn-ea"/>
        <a:cs typeface="Arial" pitchFamily="34" charset="0"/>
      </a:defRPr>
    </a:lvl5pPr>
    <a:lvl6pPr marL="2286000" algn="l" defTabSz="914400" rtl="0" eaLnBrk="1" latinLnBrk="0" hangingPunct="1">
      <a:defRPr sz="2400" kern="1200">
        <a:solidFill>
          <a:schemeClr val="tx1"/>
        </a:solidFill>
        <a:latin typeface="Arial" pitchFamily="34" charset="0"/>
        <a:ea typeface="+mn-ea"/>
        <a:cs typeface="Arial" pitchFamily="34" charset="0"/>
      </a:defRPr>
    </a:lvl6pPr>
    <a:lvl7pPr marL="2743200" algn="l" defTabSz="914400" rtl="0" eaLnBrk="1" latinLnBrk="0" hangingPunct="1">
      <a:defRPr sz="2400" kern="1200">
        <a:solidFill>
          <a:schemeClr val="tx1"/>
        </a:solidFill>
        <a:latin typeface="Arial" pitchFamily="34" charset="0"/>
        <a:ea typeface="+mn-ea"/>
        <a:cs typeface="Arial" pitchFamily="34" charset="0"/>
      </a:defRPr>
    </a:lvl7pPr>
    <a:lvl8pPr marL="3200400" algn="l" defTabSz="914400" rtl="0" eaLnBrk="1" latinLnBrk="0" hangingPunct="1">
      <a:defRPr sz="2400" kern="1200">
        <a:solidFill>
          <a:schemeClr val="tx1"/>
        </a:solidFill>
        <a:latin typeface="Arial" pitchFamily="34" charset="0"/>
        <a:ea typeface="+mn-ea"/>
        <a:cs typeface="Arial" pitchFamily="34" charset="0"/>
      </a:defRPr>
    </a:lvl8pPr>
    <a:lvl9pPr marL="3657600" algn="l" defTabSz="914400" rtl="0" eaLnBrk="1" latinLnBrk="0" hangingPunct="1">
      <a:defRPr sz="2400" kern="1200">
        <a:solidFill>
          <a:schemeClr val="tx1"/>
        </a:solidFill>
        <a:latin typeface="Arial" pitchFamily="34" charset="0"/>
        <a:ea typeface="+mn-ea"/>
        <a:cs typeface="Arial"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7A2"/>
    <a:srgbClr val="00ACB0"/>
    <a:srgbClr val="0FCBC2"/>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Stijl, gemiddeld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1368" autoAdjust="0"/>
    <p:restoredTop sz="86435"/>
  </p:normalViewPr>
  <p:slideViewPr>
    <p:cSldViewPr>
      <p:cViewPr varScale="1">
        <p:scale>
          <a:sx n="91" d="100"/>
          <a:sy n="91" d="100"/>
        </p:scale>
        <p:origin x="1776" y="480"/>
      </p:cViewPr>
      <p:guideLst>
        <p:guide orient="horz" pos="2160"/>
        <p:guide pos="2880"/>
      </p:guideLst>
    </p:cSldViewPr>
  </p:slideViewPr>
  <p:outlineViewPr>
    <p:cViewPr>
      <p:scale>
        <a:sx n="33" d="100"/>
        <a:sy n="33" d="100"/>
      </p:scale>
      <p:origin x="0" y="-53048"/>
    </p:cViewPr>
  </p:outlineViewPr>
  <p:notesTextViewPr>
    <p:cViewPr>
      <p:scale>
        <a:sx n="1" d="1"/>
        <a:sy n="1" d="1"/>
      </p:scale>
      <p:origin x="0" y="0"/>
    </p:cViewPr>
  </p:notesTextViewPr>
  <p:sorterViewPr>
    <p:cViewPr>
      <p:scale>
        <a:sx n="100" d="100"/>
        <a:sy n="100" d="100"/>
      </p:scale>
      <p:origin x="0" y="0"/>
    </p:cViewPr>
  </p:sorterViewPr>
  <p:notesViewPr>
    <p:cSldViewPr>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handoutMaster" Target="handoutMasters/handout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jdelijke aanduiding voor koptekst 1"/>
          <p:cNvSpPr>
            <a:spLocks noGrp="1"/>
          </p:cNvSpPr>
          <p:nvPr>
            <p:ph type="hdr" sz="quarter"/>
          </p:nvPr>
        </p:nvSpPr>
        <p:spPr>
          <a:xfrm>
            <a:off x="0" y="0"/>
            <a:ext cx="2945659" cy="496332"/>
          </a:xfrm>
          <a:prstGeom prst="rect">
            <a:avLst/>
          </a:prstGeom>
        </p:spPr>
        <p:txBody>
          <a:bodyPr vert="horz" lIns="91440" tIns="45720" rIns="91440" bIns="45720" rtlCol="0"/>
          <a:lstStyle>
            <a:lvl1pPr algn="l">
              <a:spcBef>
                <a:spcPct val="20000"/>
              </a:spcBef>
              <a:buFontTx/>
              <a:buChar char="•"/>
              <a:defRPr sz="1200">
                <a:cs typeface="+mn-cs"/>
              </a:defRPr>
            </a:lvl1pPr>
          </a:lstStyle>
          <a:p>
            <a:pPr>
              <a:defRPr/>
            </a:pPr>
            <a:endParaRPr lang="nl-NL"/>
          </a:p>
        </p:txBody>
      </p:sp>
      <p:sp>
        <p:nvSpPr>
          <p:cNvPr id="3" name="Tijdelijke aanduiding voor datum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spcBef>
                <a:spcPct val="20000"/>
              </a:spcBef>
              <a:buFontTx/>
              <a:buChar char="•"/>
              <a:defRPr sz="1200">
                <a:cs typeface="+mn-cs"/>
              </a:defRPr>
            </a:lvl1pPr>
          </a:lstStyle>
          <a:p>
            <a:pPr>
              <a:defRPr/>
            </a:pPr>
            <a:fld id="{AEAAFDA9-901E-47BC-8323-DE59EAB27F1A}" type="datetimeFigureOut">
              <a:rPr lang="nl-NL"/>
              <a:pPr>
                <a:defRPr/>
              </a:pPr>
              <a:t>11-12-2025</a:t>
            </a:fld>
            <a:endParaRPr lang="nl-NL"/>
          </a:p>
        </p:txBody>
      </p:sp>
      <p:sp>
        <p:nvSpPr>
          <p:cNvPr id="4" name="Tijdelijke aanduiding voor voettekst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spcBef>
                <a:spcPct val="20000"/>
              </a:spcBef>
              <a:buFontTx/>
              <a:buChar char="•"/>
              <a:defRPr sz="1200">
                <a:cs typeface="+mn-cs"/>
              </a:defRPr>
            </a:lvl1pPr>
          </a:lstStyle>
          <a:p>
            <a:pPr>
              <a:defRPr/>
            </a:pPr>
            <a:endParaRPr lang="nl-NL"/>
          </a:p>
        </p:txBody>
      </p:sp>
      <p:sp>
        <p:nvSpPr>
          <p:cNvPr id="5" name="Tijdelijke aanduiding voor dianumm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spcBef>
                <a:spcPct val="20000"/>
              </a:spcBef>
              <a:buFontTx/>
              <a:buChar char="•"/>
              <a:defRPr sz="1200">
                <a:cs typeface="+mn-cs"/>
              </a:defRPr>
            </a:lvl1pPr>
          </a:lstStyle>
          <a:p>
            <a:pPr>
              <a:defRPr/>
            </a:pPr>
            <a:fld id="{DA54AA44-8E49-45A3-9EF3-3C7CD47A71FA}" type="slidenum">
              <a:rPr lang="nl-NL"/>
              <a:pPr>
                <a:defRPr/>
              </a:pPr>
              <a:t>‹#›</a:t>
            </a:fld>
            <a:endParaRPr lang="nl-NL"/>
          </a:p>
        </p:txBody>
      </p:sp>
    </p:spTree>
    <p:extLst>
      <p:ext uri="{BB962C8B-B14F-4D97-AF65-F5344CB8AC3E}">
        <p14:creationId xmlns:p14="http://schemas.microsoft.com/office/powerpoint/2010/main" val="281633897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jdelijke aanduiding voor koptekst 1"/>
          <p:cNvSpPr>
            <a:spLocks noGrp="1"/>
          </p:cNvSpPr>
          <p:nvPr>
            <p:ph type="hdr" sz="quarter"/>
          </p:nvPr>
        </p:nvSpPr>
        <p:spPr>
          <a:xfrm>
            <a:off x="0" y="0"/>
            <a:ext cx="2945659" cy="496332"/>
          </a:xfrm>
          <a:prstGeom prst="rect">
            <a:avLst/>
          </a:prstGeom>
        </p:spPr>
        <p:txBody>
          <a:bodyPr vert="horz" lIns="91440" tIns="45720" rIns="91440" bIns="45720" rtlCol="0"/>
          <a:lstStyle>
            <a:lvl1pPr algn="l">
              <a:spcBef>
                <a:spcPct val="20000"/>
              </a:spcBef>
              <a:buFontTx/>
              <a:buChar char="•"/>
              <a:defRPr sz="1200">
                <a:latin typeface="Arial" charset="0"/>
                <a:cs typeface="+mn-cs"/>
              </a:defRPr>
            </a:lvl1pPr>
          </a:lstStyle>
          <a:p>
            <a:pPr>
              <a:defRPr/>
            </a:pPr>
            <a:endParaRPr lang="nl-NL"/>
          </a:p>
        </p:txBody>
      </p:sp>
      <p:sp>
        <p:nvSpPr>
          <p:cNvPr id="3" name="Tijdelijke aanduiding voor datum 2"/>
          <p:cNvSpPr>
            <a:spLocks noGrp="1"/>
          </p:cNvSpPr>
          <p:nvPr>
            <p:ph type="dt" idx="1"/>
          </p:nvPr>
        </p:nvSpPr>
        <p:spPr>
          <a:xfrm>
            <a:off x="3850443" y="0"/>
            <a:ext cx="2945659" cy="496332"/>
          </a:xfrm>
          <a:prstGeom prst="rect">
            <a:avLst/>
          </a:prstGeom>
        </p:spPr>
        <p:txBody>
          <a:bodyPr vert="horz" lIns="91440" tIns="45720" rIns="91440" bIns="45720" rtlCol="0"/>
          <a:lstStyle>
            <a:lvl1pPr algn="r">
              <a:spcBef>
                <a:spcPct val="20000"/>
              </a:spcBef>
              <a:buFontTx/>
              <a:buChar char="•"/>
              <a:defRPr sz="1200">
                <a:latin typeface="Arial" charset="0"/>
                <a:cs typeface="+mn-cs"/>
              </a:defRPr>
            </a:lvl1pPr>
          </a:lstStyle>
          <a:p>
            <a:pPr>
              <a:defRPr/>
            </a:pPr>
            <a:fld id="{8EDB6A1B-DC53-4B4A-93E5-FC67E26A3CED}" type="datetimeFigureOut">
              <a:rPr lang="nl-NL"/>
              <a:pPr>
                <a:defRPr/>
              </a:pPr>
              <a:t>11-12-2025</a:t>
            </a:fld>
            <a:endParaRPr lang="nl-NL"/>
          </a:p>
        </p:txBody>
      </p:sp>
      <p:sp>
        <p:nvSpPr>
          <p:cNvPr id="4" name="Tijdelijke aanduiding voor dia-afbeelding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pPr lvl="0"/>
            <a:endParaRPr lang="nl-NL" noProof="0"/>
          </a:p>
        </p:txBody>
      </p:sp>
      <p:sp>
        <p:nvSpPr>
          <p:cNvPr id="5" name="Tijdelijke aanduiding voor notities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nl-NL" noProof="0"/>
              <a:t>Klik om de modelstijlen te bewerken</a:t>
            </a:r>
          </a:p>
          <a:p>
            <a:pPr lvl="1"/>
            <a:r>
              <a:rPr lang="nl-NL" noProof="0"/>
              <a:t>Tweede niveau</a:t>
            </a:r>
          </a:p>
          <a:p>
            <a:pPr lvl="2"/>
            <a:r>
              <a:rPr lang="nl-NL" noProof="0"/>
              <a:t>Derde niveau</a:t>
            </a:r>
          </a:p>
          <a:p>
            <a:pPr lvl="3"/>
            <a:r>
              <a:rPr lang="nl-NL" noProof="0"/>
              <a:t>Vierde niveau</a:t>
            </a:r>
          </a:p>
          <a:p>
            <a:pPr lvl="4"/>
            <a:r>
              <a:rPr lang="nl-NL" noProof="0"/>
              <a:t>Vijfde niveau</a:t>
            </a:r>
          </a:p>
        </p:txBody>
      </p:sp>
      <p:sp>
        <p:nvSpPr>
          <p:cNvPr id="6" name="Tijdelijke aanduiding voor voettekst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spcBef>
                <a:spcPct val="20000"/>
              </a:spcBef>
              <a:buFontTx/>
              <a:buChar char="•"/>
              <a:defRPr sz="1200">
                <a:latin typeface="Arial" charset="0"/>
                <a:cs typeface="+mn-cs"/>
              </a:defRPr>
            </a:lvl1pPr>
          </a:lstStyle>
          <a:p>
            <a:pPr>
              <a:defRPr/>
            </a:pPr>
            <a:endParaRPr lang="nl-NL"/>
          </a:p>
        </p:txBody>
      </p:sp>
      <p:sp>
        <p:nvSpPr>
          <p:cNvPr id="7" name="Tijdelijke aanduiding voor dianumm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spcBef>
                <a:spcPct val="20000"/>
              </a:spcBef>
              <a:buFontTx/>
              <a:buChar char="•"/>
              <a:defRPr sz="1200">
                <a:latin typeface="Arial" charset="0"/>
                <a:cs typeface="+mn-cs"/>
              </a:defRPr>
            </a:lvl1pPr>
          </a:lstStyle>
          <a:p>
            <a:pPr>
              <a:defRPr/>
            </a:pPr>
            <a:fld id="{F980A64D-5AA0-42B9-839D-E995EEE28CA2}" type="slidenum">
              <a:rPr lang="nl-NL"/>
              <a:pPr>
                <a:defRPr/>
              </a:pPr>
              <a:t>‹#›</a:t>
            </a:fld>
            <a:endParaRPr lang="nl-NL"/>
          </a:p>
        </p:txBody>
      </p:sp>
    </p:spTree>
    <p:extLst>
      <p:ext uri="{BB962C8B-B14F-4D97-AF65-F5344CB8AC3E}">
        <p14:creationId xmlns:p14="http://schemas.microsoft.com/office/powerpoint/2010/main" val="120993509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Tijdelijke aanduiding voor dia-afbeelding 1">
            <a:extLst>
              <a:ext uri="{FF2B5EF4-FFF2-40B4-BE49-F238E27FC236}">
                <a16:creationId xmlns:a16="http://schemas.microsoft.com/office/drawing/2014/main" id="{E44C6134-D6CA-0C45-8238-E248A2E0CC24}"/>
              </a:ext>
            </a:extLst>
          </p:cNvPr>
          <p:cNvSpPr>
            <a:spLocks noGrp="1" noRot="1" noChangeAspect="1"/>
          </p:cNvSpPr>
          <p:nvPr>
            <p:ph type="sldImg"/>
          </p:nvPr>
        </p:nvSpPr>
        <p:spPr>
          <a:xfrm>
            <a:off x="917575" y="744538"/>
            <a:ext cx="4962525" cy="3722687"/>
          </a:xfrm>
          <a:ln/>
        </p:spPr>
      </p:sp>
      <p:sp>
        <p:nvSpPr>
          <p:cNvPr id="25602" name="Tijdelijke aanduiding voor notities 2">
            <a:extLst>
              <a:ext uri="{FF2B5EF4-FFF2-40B4-BE49-F238E27FC236}">
                <a16:creationId xmlns:a16="http://schemas.microsoft.com/office/drawing/2014/main" id="{536CFA0A-D1E5-5440-A8EF-A6C98A4F04C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buClrTx/>
              <a:buSzTx/>
              <a:buFontTx/>
              <a:buNone/>
            </a:pPr>
            <a:r>
              <a:rPr lang="nl-NL" altLang="en-NL" sz="1200" i="1" dirty="0">
                <a:solidFill>
                  <a:schemeClr val="tx1"/>
                </a:solidFill>
              </a:rPr>
              <a:t>Quality:  </a:t>
            </a:r>
            <a:r>
              <a:rPr lang="nl-NL" altLang="en-NL" sz="1200" i="1" dirty="0" err="1">
                <a:solidFill>
                  <a:schemeClr val="tx1"/>
                </a:solidFill>
              </a:rPr>
              <a:t>Decision</a:t>
            </a:r>
            <a:r>
              <a:rPr lang="nl-NL" altLang="en-NL" sz="1200" i="1" dirty="0">
                <a:solidFill>
                  <a:schemeClr val="tx1"/>
                </a:solidFill>
              </a:rPr>
              <a:t>: </a:t>
            </a:r>
            <a:r>
              <a:rPr lang="nl-NL" altLang="en-NL" sz="1200" i="1" dirty="0" err="1">
                <a:solidFill>
                  <a:schemeClr val="tx1"/>
                </a:solidFill>
              </a:rPr>
              <a:t>Values</a:t>
            </a:r>
            <a:r>
              <a:rPr lang="nl-NL" altLang="en-NL" sz="1200" i="1" dirty="0">
                <a:solidFill>
                  <a:schemeClr val="tx1"/>
                </a:solidFill>
              </a:rPr>
              <a:t>:  Motto, </a:t>
            </a:r>
            <a:r>
              <a:rPr lang="nl-NL" altLang="en-NL" sz="1200" i="1" dirty="0" err="1">
                <a:solidFill>
                  <a:schemeClr val="tx1"/>
                </a:solidFill>
              </a:rPr>
              <a:t>Metaphor</a:t>
            </a:r>
            <a:r>
              <a:rPr lang="nl-NL" altLang="en-NL" sz="1200" i="1" dirty="0">
                <a:solidFill>
                  <a:schemeClr val="tx1"/>
                </a:solidFill>
              </a:rPr>
              <a:t>:  Logic (</a:t>
            </a:r>
            <a:r>
              <a:rPr lang="nl-NL" altLang="en-NL" sz="1200" i="1" dirty="0" err="1">
                <a:solidFill>
                  <a:schemeClr val="tx1"/>
                </a:solidFill>
              </a:rPr>
              <a:t>Freidson</a:t>
            </a:r>
            <a:r>
              <a:rPr lang="nl-NL" altLang="en-NL" sz="1200" i="1" dirty="0">
                <a:solidFill>
                  <a:schemeClr val="tx1"/>
                </a:solidFill>
              </a:rPr>
              <a:t>): </a:t>
            </a:r>
            <a:r>
              <a:rPr lang="nl-NL" altLang="en-NL" sz="1200" i="1" dirty="0" err="1">
                <a:solidFill>
                  <a:schemeClr val="tx1"/>
                </a:solidFill>
              </a:rPr>
              <a:t>Leadership</a:t>
            </a:r>
            <a:r>
              <a:rPr lang="nl-NL" altLang="en-NL" sz="1200" i="1" dirty="0">
                <a:solidFill>
                  <a:schemeClr val="tx1"/>
                </a:solidFill>
              </a:rPr>
              <a:t>: </a:t>
            </a:r>
            <a:r>
              <a:rPr lang="nl-NL" altLang="en-NL" sz="1200" i="1" dirty="0" err="1">
                <a:solidFill>
                  <a:schemeClr val="tx1"/>
                </a:solidFill>
              </a:rPr>
              <a:t>Science</a:t>
            </a:r>
            <a:r>
              <a:rPr lang="nl-NL" altLang="en-NL" sz="1200" i="1" dirty="0">
                <a:solidFill>
                  <a:schemeClr val="tx1"/>
                </a:solidFill>
              </a:rPr>
              <a:t>: Risk: </a:t>
            </a:r>
            <a:r>
              <a:rPr lang="nl-NL" altLang="en-NL" sz="1200" i="1" dirty="0" err="1">
                <a:solidFill>
                  <a:schemeClr val="tx1"/>
                </a:solidFill>
              </a:rPr>
              <a:t>Leadership</a:t>
            </a:r>
            <a:r>
              <a:rPr lang="nl-NL" altLang="en-NL" sz="1200" i="1" dirty="0">
                <a:solidFill>
                  <a:schemeClr val="tx1"/>
                </a:solidFill>
              </a:rPr>
              <a:t>: Tools:</a:t>
            </a:r>
          </a:p>
          <a:p>
            <a:endParaRPr lang="en-GB" altLang="en-NL" dirty="0">
              <a:latin typeface="Arial" panose="020B0604020202020204" pitchFamily="34" charset="0"/>
              <a:ea typeface="ＭＳ Ｐゴシック" panose="020B0600070205080204" pitchFamily="34" charset="-128"/>
            </a:endParaRPr>
          </a:p>
        </p:txBody>
      </p:sp>
      <p:sp>
        <p:nvSpPr>
          <p:cNvPr id="4" name="Tijdelijke aanduiding voor koptekst 3">
            <a:extLst>
              <a:ext uri="{FF2B5EF4-FFF2-40B4-BE49-F238E27FC236}">
                <a16:creationId xmlns:a16="http://schemas.microsoft.com/office/drawing/2014/main" id="{E864E225-60E6-5B44-898A-26D6E904CC65}"/>
              </a:ext>
            </a:extLst>
          </p:cNvPr>
          <p:cNvSpPr>
            <a:spLocks noGrp="1"/>
          </p:cNvSpPr>
          <p:nvPr>
            <p:ph type="hdr" sz="quarter"/>
          </p:nvPr>
        </p:nvSpPr>
        <p:spPr/>
        <p:txBody>
          <a:bodyPr/>
          <a:lstStyle/>
          <a:p>
            <a:pPr>
              <a:defRPr/>
            </a:pPr>
            <a:r>
              <a:rPr lang="en-US"/>
              <a:t>xxxxxxxxxxxxxxx</a:t>
            </a:r>
          </a:p>
        </p:txBody>
      </p:sp>
      <p:sp>
        <p:nvSpPr>
          <p:cNvPr id="25604" name="Tijdelijke aanduiding voor datum 4">
            <a:extLst>
              <a:ext uri="{FF2B5EF4-FFF2-40B4-BE49-F238E27FC236}">
                <a16:creationId xmlns:a16="http://schemas.microsoft.com/office/drawing/2014/main" id="{3E2041E8-2571-1148-87B2-632639122CE2}"/>
              </a:ext>
            </a:extLst>
          </p:cNvPr>
          <p:cNvSpPr>
            <a:spLocks noGrp="1"/>
          </p:cNvSpPr>
          <p:nvPr>
            <p:ph type="dt" sz="quarter"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400">
                <a:solidFill>
                  <a:schemeClr val="tx1"/>
                </a:solidFill>
                <a:latin typeface="Arial" panose="020B0604020202020204" pitchFamily="34" charset="0"/>
                <a:ea typeface="ＭＳ Ｐゴシック" panose="020B0600070205080204" pitchFamily="34" charset="-128"/>
              </a:defRPr>
            </a:lvl1pPr>
            <a:lvl2pPr marL="742950" indent="-285750">
              <a:defRPr sz="1400">
                <a:solidFill>
                  <a:schemeClr val="tx1"/>
                </a:solidFill>
                <a:latin typeface="Arial" panose="020B0604020202020204" pitchFamily="34" charset="0"/>
                <a:ea typeface="ＭＳ Ｐゴシック" panose="020B0600070205080204" pitchFamily="34" charset="-128"/>
              </a:defRPr>
            </a:lvl2pPr>
            <a:lvl3pPr marL="1143000" indent="-228600">
              <a:defRPr sz="1400">
                <a:solidFill>
                  <a:schemeClr val="tx1"/>
                </a:solidFill>
                <a:latin typeface="Arial" panose="020B0604020202020204" pitchFamily="34" charset="0"/>
                <a:ea typeface="ＭＳ Ｐゴシック" panose="020B0600070205080204" pitchFamily="34" charset="-128"/>
              </a:defRPr>
            </a:lvl3pPr>
            <a:lvl4pPr marL="1600200" indent="-228600">
              <a:defRPr sz="1400">
                <a:solidFill>
                  <a:schemeClr val="tx1"/>
                </a:solidFill>
                <a:latin typeface="Arial" panose="020B0604020202020204" pitchFamily="34" charset="0"/>
                <a:ea typeface="ＭＳ Ｐゴシック" panose="020B0600070205080204" pitchFamily="34" charset="-128"/>
              </a:defRPr>
            </a:lvl4pPr>
            <a:lvl5pPr marL="2057400" indent="-228600">
              <a:defRPr sz="1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9pPr>
          </a:lstStyle>
          <a:p>
            <a:fld id="{7FA9DFDE-CE3A-A740-87D1-FBCFBC709F60}" type="datetime1">
              <a:rPr lang="en-US" altLang="en-NL" sz="1200"/>
              <a:pPr/>
              <a:t>12/11/25</a:t>
            </a:fld>
            <a:endParaRPr lang="en-US" altLang="en-NL" sz="1200"/>
          </a:p>
        </p:txBody>
      </p:sp>
      <p:sp>
        <p:nvSpPr>
          <p:cNvPr id="6" name="Tijdelijke aanduiding voor voettekst 5">
            <a:extLst>
              <a:ext uri="{FF2B5EF4-FFF2-40B4-BE49-F238E27FC236}">
                <a16:creationId xmlns:a16="http://schemas.microsoft.com/office/drawing/2014/main" id="{884F5423-8354-F140-B4A1-E9E706028EA6}"/>
              </a:ext>
            </a:extLst>
          </p:cNvPr>
          <p:cNvSpPr>
            <a:spLocks noGrp="1"/>
          </p:cNvSpPr>
          <p:nvPr>
            <p:ph type="ftr" sz="quarter" idx="4"/>
          </p:nvPr>
        </p:nvSpPr>
        <p:spPr/>
        <p:txBody>
          <a:bodyPr/>
          <a:lstStyle/>
          <a:p>
            <a:pPr>
              <a:defRPr/>
            </a:pPr>
            <a:r>
              <a:rPr lang="en-US"/>
              <a:t>xxxxxxxxxxxxx</a:t>
            </a:r>
          </a:p>
        </p:txBody>
      </p:sp>
      <p:sp>
        <p:nvSpPr>
          <p:cNvPr id="25606" name="Tijdelijke aanduiding voor dianummer 6">
            <a:extLst>
              <a:ext uri="{FF2B5EF4-FFF2-40B4-BE49-F238E27FC236}">
                <a16:creationId xmlns:a16="http://schemas.microsoft.com/office/drawing/2014/main" id="{A1DCD067-57AB-0C40-8DDC-6C3016678FA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400">
                <a:solidFill>
                  <a:schemeClr val="tx1"/>
                </a:solidFill>
                <a:latin typeface="Arial" panose="020B0604020202020204" pitchFamily="34" charset="0"/>
                <a:ea typeface="ＭＳ Ｐゴシック" panose="020B0600070205080204" pitchFamily="34" charset="-128"/>
              </a:defRPr>
            </a:lvl1pPr>
            <a:lvl2pPr marL="742950" indent="-285750">
              <a:defRPr sz="1400">
                <a:solidFill>
                  <a:schemeClr val="tx1"/>
                </a:solidFill>
                <a:latin typeface="Arial" panose="020B0604020202020204" pitchFamily="34" charset="0"/>
                <a:ea typeface="ＭＳ Ｐゴシック" panose="020B0600070205080204" pitchFamily="34" charset="-128"/>
              </a:defRPr>
            </a:lvl2pPr>
            <a:lvl3pPr marL="1143000" indent="-228600">
              <a:defRPr sz="1400">
                <a:solidFill>
                  <a:schemeClr val="tx1"/>
                </a:solidFill>
                <a:latin typeface="Arial" panose="020B0604020202020204" pitchFamily="34" charset="0"/>
                <a:ea typeface="ＭＳ Ｐゴシック" panose="020B0600070205080204" pitchFamily="34" charset="-128"/>
              </a:defRPr>
            </a:lvl3pPr>
            <a:lvl4pPr marL="1600200" indent="-228600">
              <a:defRPr sz="1400">
                <a:solidFill>
                  <a:schemeClr val="tx1"/>
                </a:solidFill>
                <a:latin typeface="Arial" panose="020B0604020202020204" pitchFamily="34" charset="0"/>
                <a:ea typeface="ＭＳ Ｐゴシック" panose="020B0600070205080204" pitchFamily="34" charset="-128"/>
              </a:defRPr>
            </a:lvl4pPr>
            <a:lvl5pPr marL="2057400" indent="-228600">
              <a:defRPr sz="1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9pPr>
          </a:lstStyle>
          <a:p>
            <a:fld id="{696EC901-47F8-B14B-A887-EDBA38C24470}" type="slidenum">
              <a:rPr lang="en-US" altLang="en-NL" sz="1200"/>
              <a:pPr/>
              <a:t>1</a:t>
            </a:fld>
            <a:endParaRPr lang="en-US" altLang="en-NL" sz="1200"/>
          </a:p>
        </p:txBody>
      </p:sp>
    </p:spTree>
    <p:extLst>
      <p:ext uri="{BB962C8B-B14F-4D97-AF65-F5344CB8AC3E}">
        <p14:creationId xmlns:p14="http://schemas.microsoft.com/office/powerpoint/2010/main" val="42077814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Tijdelijke aanduiding voor dia-afbeelding 1">
            <a:extLst>
              <a:ext uri="{FF2B5EF4-FFF2-40B4-BE49-F238E27FC236}">
                <a16:creationId xmlns:a16="http://schemas.microsoft.com/office/drawing/2014/main" id="{E44C6134-D6CA-0C45-8238-E248A2E0CC24}"/>
              </a:ext>
            </a:extLst>
          </p:cNvPr>
          <p:cNvSpPr>
            <a:spLocks noGrp="1" noRot="1" noChangeAspect="1"/>
          </p:cNvSpPr>
          <p:nvPr>
            <p:ph type="sldImg"/>
          </p:nvPr>
        </p:nvSpPr>
        <p:spPr>
          <a:xfrm>
            <a:off x="917575" y="744538"/>
            <a:ext cx="4962525" cy="3722687"/>
          </a:xfrm>
          <a:ln/>
        </p:spPr>
      </p:sp>
      <p:sp>
        <p:nvSpPr>
          <p:cNvPr id="25602" name="Tijdelijke aanduiding voor notities 2">
            <a:extLst>
              <a:ext uri="{FF2B5EF4-FFF2-40B4-BE49-F238E27FC236}">
                <a16:creationId xmlns:a16="http://schemas.microsoft.com/office/drawing/2014/main" id="{536CFA0A-D1E5-5440-A8EF-A6C98A4F04C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buClrTx/>
              <a:buSzTx/>
              <a:buFontTx/>
              <a:buNone/>
            </a:pPr>
            <a:r>
              <a:rPr lang="nl-NL" altLang="en-NL" sz="1200" i="1" dirty="0">
                <a:solidFill>
                  <a:schemeClr val="tx1"/>
                </a:solidFill>
              </a:rPr>
              <a:t>Quality:  </a:t>
            </a:r>
            <a:r>
              <a:rPr lang="nl-NL" altLang="en-NL" sz="1200" i="1" dirty="0" err="1">
                <a:solidFill>
                  <a:schemeClr val="tx1"/>
                </a:solidFill>
              </a:rPr>
              <a:t>Decision</a:t>
            </a:r>
            <a:r>
              <a:rPr lang="nl-NL" altLang="en-NL" sz="1200" i="1" dirty="0">
                <a:solidFill>
                  <a:schemeClr val="tx1"/>
                </a:solidFill>
              </a:rPr>
              <a:t>: </a:t>
            </a:r>
            <a:r>
              <a:rPr lang="nl-NL" altLang="en-NL" sz="1200" i="1" dirty="0" err="1">
                <a:solidFill>
                  <a:schemeClr val="tx1"/>
                </a:solidFill>
              </a:rPr>
              <a:t>Values</a:t>
            </a:r>
            <a:r>
              <a:rPr lang="nl-NL" altLang="en-NL" sz="1200" i="1" dirty="0">
                <a:solidFill>
                  <a:schemeClr val="tx1"/>
                </a:solidFill>
              </a:rPr>
              <a:t>:  Motto, </a:t>
            </a:r>
            <a:r>
              <a:rPr lang="nl-NL" altLang="en-NL" sz="1200" i="1" dirty="0" err="1">
                <a:solidFill>
                  <a:schemeClr val="tx1"/>
                </a:solidFill>
              </a:rPr>
              <a:t>Metaphor</a:t>
            </a:r>
            <a:r>
              <a:rPr lang="nl-NL" altLang="en-NL" sz="1200" i="1" dirty="0">
                <a:solidFill>
                  <a:schemeClr val="tx1"/>
                </a:solidFill>
              </a:rPr>
              <a:t>:  Logic (</a:t>
            </a:r>
            <a:r>
              <a:rPr lang="nl-NL" altLang="en-NL" sz="1200" i="1" dirty="0" err="1">
                <a:solidFill>
                  <a:schemeClr val="tx1"/>
                </a:solidFill>
              </a:rPr>
              <a:t>Freidson</a:t>
            </a:r>
            <a:r>
              <a:rPr lang="nl-NL" altLang="en-NL" sz="1200" i="1" dirty="0">
                <a:solidFill>
                  <a:schemeClr val="tx1"/>
                </a:solidFill>
              </a:rPr>
              <a:t>): </a:t>
            </a:r>
            <a:r>
              <a:rPr lang="nl-NL" altLang="en-NL" sz="1200" i="1" dirty="0" err="1">
                <a:solidFill>
                  <a:schemeClr val="tx1"/>
                </a:solidFill>
              </a:rPr>
              <a:t>Leadership</a:t>
            </a:r>
            <a:r>
              <a:rPr lang="nl-NL" altLang="en-NL" sz="1200" i="1" dirty="0">
                <a:solidFill>
                  <a:schemeClr val="tx1"/>
                </a:solidFill>
              </a:rPr>
              <a:t>: </a:t>
            </a:r>
            <a:r>
              <a:rPr lang="nl-NL" altLang="en-NL" sz="1200" i="1" dirty="0" err="1">
                <a:solidFill>
                  <a:schemeClr val="tx1"/>
                </a:solidFill>
              </a:rPr>
              <a:t>Science</a:t>
            </a:r>
            <a:r>
              <a:rPr lang="nl-NL" altLang="en-NL" sz="1200" i="1" dirty="0">
                <a:solidFill>
                  <a:schemeClr val="tx1"/>
                </a:solidFill>
              </a:rPr>
              <a:t>: Risk: </a:t>
            </a:r>
            <a:r>
              <a:rPr lang="nl-NL" altLang="en-NL" sz="1200" i="1" dirty="0" err="1">
                <a:solidFill>
                  <a:schemeClr val="tx1"/>
                </a:solidFill>
              </a:rPr>
              <a:t>Leadership</a:t>
            </a:r>
            <a:r>
              <a:rPr lang="nl-NL" altLang="en-NL" sz="1200" i="1" dirty="0">
                <a:solidFill>
                  <a:schemeClr val="tx1"/>
                </a:solidFill>
              </a:rPr>
              <a:t>: Tools:</a:t>
            </a:r>
          </a:p>
          <a:p>
            <a:endParaRPr lang="en-GB" altLang="en-NL" dirty="0">
              <a:latin typeface="Arial" panose="020B0604020202020204" pitchFamily="34" charset="0"/>
              <a:ea typeface="ＭＳ Ｐゴシック" panose="020B0600070205080204" pitchFamily="34" charset="-128"/>
            </a:endParaRPr>
          </a:p>
        </p:txBody>
      </p:sp>
      <p:sp>
        <p:nvSpPr>
          <p:cNvPr id="4" name="Tijdelijke aanduiding voor koptekst 3">
            <a:extLst>
              <a:ext uri="{FF2B5EF4-FFF2-40B4-BE49-F238E27FC236}">
                <a16:creationId xmlns:a16="http://schemas.microsoft.com/office/drawing/2014/main" id="{E864E225-60E6-5B44-898A-26D6E904CC65}"/>
              </a:ext>
            </a:extLst>
          </p:cNvPr>
          <p:cNvSpPr>
            <a:spLocks noGrp="1"/>
          </p:cNvSpPr>
          <p:nvPr>
            <p:ph type="hdr" sz="quarter"/>
          </p:nvPr>
        </p:nvSpPr>
        <p:spPr/>
        <p:txBody>
          <a:bodyPr/>
          <a:lstStyle/>
          <a:p>
            <a:pPr>
              <a:defRPr/>
            </a:pPr>
            <a:r>
              <a:rPr lang="en-US"/>
              <a:t>xxxxxxxxxxxxxxx</a:t>
            </a:r>
          </a:p>
        </p:txBody>
      </p:sp>
      <p:sp>
        <p:nvSpPr>
          <p:cNvPr id="25604" name="Tijdelijke aanduiding voor datum 4">
            <a:extLst>
              <a:ext uri="{FF2B5EF4-FFF2-40B4-BE49-F238E27FC236}">
                <a16:creationId xmlns:a16="http://schemas.microsoft.com/office/drawing/2014/main" id="{3E2041E8-2571-1148-87B2-632639122CE2}"/>
              </a:ext>
            </a:extLst>
          </p:cNvPr>
          <p:cNvSpPr>
            <a:spLocks noGrp="1"/>
          </p:cNvSpPr>
          <p:nvPr>
            <p:ph type="dt" sz="quarter"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400">
                <a:solidFill>
                  <a:schemeClr val="tx1"/>
                </a:solidFill>
                <a:latin typeface="Arial" panose="020B0604020202020204" pitchFamily="34" charset="0"/>
                <a:ea typeface="ＭＳ Ｐゴシック" panose="020B0600070205080204" pitchFamily="34" charset="-128"/>
              </a:defRPr>
            </a:lvl1pPr>
            <a:lvl2pPr marL="742950" indent="-285750">
              <a:defRPr sz="1400">
                <a:solidFill>
                  <a:schemeClr val="tx1"/>
                </a:solidFill>
                <a:latin typeface="Arial" panose="020B0604020202020204" pitchFamily="34" charset="0"/>
                <a:ea typeface="ＭＳ Ｐゴシック" panose="020B0600070205080204" pitchFamily="34" charset="-128"/>
              </a:defRPr>
            </a:lvl2pPr>
            <a:lvl3pPr marL="1143000" indent="-228600">
              <a:defRPr sz="1400">
                <a:solidFill>
                  <a:schemeClr val="tx1"/>
                </a:solidFill>
                <a:latin typeface="Arial" panose="020B0604020202020204" pitchFamily="34" charset="0"/>
                <a:ea typeface="ＭＳ Ｐゴシック" panose="020B0600070205080204" pitchFamily="34" charset="-128"/>
              </a:defRPr>
            </a:lvl3pPr>
            <a:lvl4pPr marL="1600200" indent="-228600">
              <a:defRPr sz="1400">
                <a:solidFill>
                  <a:schemeClr val="tx1"/>
                </a:solidFill>
                <a:latin typeface="Arial" panose="020B0604020202020204" pitchFamily="34" charset="0"/>
                <a:ea typeface="ＭＳ Ｐゴシック" panose="020B0600070205080204" pitchFamily="34" charset="-128"/>
              </a:defRPr>
            </a:lvl4pPr>
            <a:lvl5pPr marL="2057400" indent="-228600">
              <a:defRPr sz="1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9pPr>
          </a:lstStyle>
          <a:p>
            <a:fld id="{7FA9DFDE-CE3A-A740-87D1-FBCFBC709F60}" type="datetime1">
              <a:rPr lang="en-US" altLang="en-NL" sz="1200"/>
              <a:pPr/>
              <a:t>12/11/25</a:t>
            </a:fld>
            <a:endParaRPr lang="en-US" altLang="en-NL" sz="1200"/>
          </a:p>
        </p:txBody>
      </p:sp>
      <p:sp>
        <p:nvSpPr>
          <p:cNvPr id="6" name="Tijdelijke aanduiding voor voettekst 5">
            <a:extLst>
              <a:ext uri="{FF2B5EF4-FFF2-40B4-BE49-F238E27FC236}">
                <a16:creationId xmlns:a16="http://schemas.microsoft.com/office/drawing/2014/main" id="{884F5423-8354-F140-B4A1-E9E706028EA6}"/>
              </a:ext>
            </a:extLst>
          </p:cNvPr>
          <p:cNvSpPr>
            <a:spLocks noGrp="1"/>
          </p:cNvSpPr>
          <p:nvPr>
            <p:ph type="ftr" sz="quarter" idx="4"/>
          </p:nvPr>
        </p:nvSpPr>
        <p:spPr/>
        <p:txBody>
          <a:bodyPr/>
          <a:lstStyle/>
          <a:p>
            <a:pPr>
              <a:defRPr/>
            </a:pPr>
            <a:r>
              <a:rPr lang="en-US"/>
              <a:t>xxxxxxxxxxxxx</a:t>
            </a:r>
          </a:p>
        </p:txBody>
      </p:sp>
      <p:sp>
        <p:nvSpPr>
          <p:cNvPr id="25606" name="Tijdelijke aanduiding voor dianummer 6">
            <a:extLst>
              <a:ext uri="{FF2B5EF4-FFF2-40B4-BE49-F238E27FC236}">
                <a16:creationId xmlns:a16="http://schemas.microsoft.com/office/drawing/2014/main" id="{A1DCD067-57AB-0C40-8DDC-6C3016678FA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400">
                <a:solidFill>
                  <a:schemeClr val="tx1"/>
                </a:solidFill>
                <a:latin typeface="Arial" panose="020B0604020202020204" pitchFamily="34" charset="0"/>
                <a:ea typeface="ＭＳ Ｐゴシック" panose="020B0600070205080204" pitchFamily="34" charset="-128"/>
              </a:defRPr>
            </a:lvl1pPr>
            <a:lvl2pPr marL="742950" indent="-285750">
              <a:defRPr sz="1400">
                <a:solidFill>
                  <a:schemeClr val="tx1"/>
                </a:solidFill>
                <a:latin typeface="Arial" panose="020B0604020202020204" pitchFamily="34" charset="0"/>
                <a:ea typeface="ＭＳ Ｐゴシック" panose="020B0600070205080204" pitchFamily="34" charset="-128"/>
              </a:defRPr>
            </a:lvl2pPr>
            <a:lvl3pPr marL="1143000" indent="-228600">
              <a:defRPr sz="1400">
                <a:solidFill>
                  <a:schemeClr val="tx1"/>
                </a:solidFill>
                <a:latin typeface="Arial" panose="020B0604020202020204" pitchFamily="34" charset="0"/>
                <a:ea typeface="ＭＳ Ｐゴシック" panose="020B0600070205080204" pitchFamily="34" charset="-128"/>
              </a:defRPr>
            </a:lvl3pPr>
            <a:lvl4pPr marL="1600200" indent="-228600">
              <a:defRPr sz="1400">
                <a:solidFill>
                  <a:schemeClr val="tx1"/>
                </a:solidFill>
                <a:latin typeface="Arial" panose="020B0604020202020204" pitchFamily="34" charset="0"/>
                <a:ea typeface="ＭＳ Ｐゴシック" panose="020B0600070205080204" pitchFamily="34" charset="-128"/>
              </a:defRPr>
            </a:lvl4pPr>
            <a:lvl5pPr marL="2057400" indent="-228600">
              <a:defRPr sz="1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9pPr>
          </a:lstStyle>
          <a:p>
            <a:fld id="{696EC901-47F8-B14B-A887-EDBA38C24470}" type="slidenum">
              <a:rPr lang="en-US" altLang="en-NL" sz="1200"/>
              <a:pPr/>
              <a:t>10</a:t>
            </a:fld>
            <a:endParaRPr lang="en-US" altLang="en-NL" sz="120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NL" dirty="0"/>
          </a:p>
        </p:txBody>
      </p:sp>
      <p:sp>
        <p:nvSpPr>
          <p:cNvPr id="4" name="Slide Number Placeholder 3"/>
          <p:cNvSpPr>
            <a:spLocks noGrp="1"/>
          </p:cNvSpPr>
          <p:nvPr>
            <p:ph type="sldNum" sz="quarter" idx="5"/>
          </p:nvPr>
        </p:nvSpPr>
        <p:spPr/>
        <p:txBody>
          <a:bodyPr/>
          <a:lstStyle/>
          <a:p>
            <a:pPr>
              <a:defRPr/>
            </a:pPr>
            <a:fld id="{F980A64D-5AA0-42B9-839D-E995EEE28CA2}" type="slidenum">
              <a:rPr lang="nl-NL" smtClean="0"/>
              <a:pPr>
                <a:defRPr/>
              </a:pPr>
              <a:t>15</a:t>
            </a:fld>
            <a:endParaRPr lang="nl-NL"/>
          </a:p>
        </p:txBody>
      </p:sp>
    </p:spTree>
    <p:extLst>
      <p:ext uri="{BB962C8B-B14F-4D97-AF65-F5344CB8AC3E}">
        <p14:creationId xmlns:p14="http://schemas.microsoft.com/office/powerpoint/2010/main" val="42596912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NL" dirty="0"/>
          </a:p>
        </p:txBody>
      </p:sp>
      <p:sp>
        <p:nvSpPr>
          <p:cNvPr id="4" name="Slide Number Placeholder 3"/>
          <p:cNvSpPr>
            <a:spLocks noGrp="1"/>
          </p:cNvSpPr>
          <p:nvPr>
            <p:ph type="sldNum" sz="quarter" idx="5"/>
          </p:nvPr>
        </p:nvSpPr>
        <p:spPr/>
        <p:txBody>
          <a:bodyPr/>
          <a:lstStyle/>
          <a:p>
            <a:pPr>
              <a:defRPr/>
            </a:pPr>
            <a:fld id="{F980A64D-5AA0-42B9-839D-E995EEE28CA2}" type="slidenum">
              <a:rPr lang="nl-NL" smtClean="0"/>
              <a:pPr>
                <a:defRPr/>
              </a:pPr>
              <a:t>25</a:t>
            </a:fld>
            <a:endParaRPr lang="nl-NL"/>
          </a:p>
        </p:txBody>
      </p:sp>
    </p:spTree>
    <p:extLst>
      <p:ext uri="{BB962C8B-B14F-4D97-AF65-F5344CB8AC3E}">
        <p14:creationId xmlns:p14="http://schemas.microsoft.com/office/powerpoint/2010/main" val="24026345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0"/>
              </a:spcBef>
              <a:spcAft>
                <a:spcPct val="0"/>
              </a:spcAft>
              <a:buClrTx/>
              <a:buSzTx/>
              <a:buNone/>
              <a:tabLst/>
            </a:pPr>
            <a:r>
              <a:rPr kumimoji="0" lang="en-NL" altLang="en-NL" sz="1200" b="0" i="0" u="none" strike="noStrike" cap="none" normalizeH="0" baseline="0" dirty="0">
                <a:ln>
                  <a:noFill/>
                </a:ln>
                <a:solidFill>
                  <a:schemeClr val="tx1"/>
                </a:solidFill>
                <a:effectLst/>
                <a:latin typeface="Arial" panose="020B0604020202020204" pitchFamily="34" charset="0"/>
              </a:rPr>
              <a:t>Leg uit dat </a:t>
            </a:r>
            <a:r>
              <a:rPr kumimoji="0" lang="en-NL" altLang="en-NL" sz="1200" b="0" i="1" u="none" strike="noStrike" cap="none" normalizeH="0" baseline="0" dirty="0">
                <a:ln>
                  <a:noFill/>
                </a:ln>
                <a:solidFill>
                  <a:schemeClr val="tx1"/>
                </a:solidFill>
                <a:effectLst/>
                <a:latin typeface="Arial" panose="020B0604020202020204" pitchFamily="34" charset="0"/>
              </a:rPr>
              <a:t>emergentie</a:t>
            </a:r>
            <a:r>
              <a:rPr kumimoji="0" lang="en-NL" altLang="en-NL" sz="1200" b="0" i="0" u="none" strike="noStrike" cap="none" normalizeH="0" baseline="0" dirty="0">
                <a:ln>
                  <a:noFill/>
                </a:ln>
                <a:solidFill>
                  <a:schemeClr val="tx1"/>
                </a:solidFill>
                <a:effectLst/>
                <a:latin typeface="Arial" panose="020B0604020202020204" pitchFamily="34" charset="0"/>
              </a:rPr>
              <a:t> het fenomeen is waarbij onverwachte, </a:t>
            </a:r>
          </a:p>
          <a:p>
            <a:pPr marL="0" marR="0" lvl="0" indent="0" algn="l" defTabSz="914400" rtl="0" eaLnBrk="0" fontAlgn="base" latinLnBrk="0" hangingPunct="0">
              <a:lnSpc>
                <a:spcPct val="100000"/>
              </a:lnSpc>
              <a:spcBef>
                <a:spcPct val="0"/>
              </a:spcBef>
              <a:spcAft>
                <a:spcPct val="0"/>
              </a:spcAft>
              <a:buClrTx/>
              <a:buSzTx/>
              <a:buNone/>
              <a:tabLst/>
            </a:pPr>
            <a:r>
              <a:rPr kumimoji="0" lang="en-NL" altLang="en-NL" sz="1200" b="0" i="0" u="none" strike="noStrike" cap="none" normalizeH="0" baseline="0" dirty="0">
                <a:ln>
                  <a:noFill/>
                </a:ln>
                <a:solidFill>
                  <a:schemeClr val="tx1"/>
                </a:solidFill>
                <a:effectLst/>
                <a:latin typeface="Arial" panose="020B0604020202020204" pitchFamily="34" charset="0"/>
              </a:rPr>
              <a:t>ongeplande nieuwe patronen ontstaan </a:t>
            </a:r>
          </a:p>
          <a:p>
            <a:pPr marL="0" marR="0" lvl="0" indent="0" algn="l" defTabSz="914400" rtl="0" eaLnBrk="0" fontAlgn="base" latinLnBrk="0" hangingPunct="0">
              <a:lnSpc>
                <a:spcPct val="100000"/>
              </a:lnSpc>
              <a:spcBef>
                <a:spcPct val="0"/>
              </a:spcBef>
              <a:spcAft>
                <a:spcPct val="0"/>
              </a:spcAft>
              <a:buClrTx/>
              <a:buSzTx/>
              <a:buNone/>
              <a:tabLst/>
            </a:pPr>
            <a:r>
              <a:rPr kumimoji="0" lang="en-NL" altLang="en-NL" sz="1200" b="0" i="0" u="none" strike="noStrike" cap="none" normalizeH="0" baseline="0" dirty="0">
                <a:ln>
                  <a:noFill/>
                </a:ln>
                <a:solidFill>
                  <a:schemeClr val="tx1"/>
                </a:solidFill>
                <a:effectLst/>
                <a:latin typeface="Arial" panose="020B0604020202020204" pitchFamily="34" charset="0"/>
              </a:rPr>
              <a:t>die niet tot de losse delen gereduceerd kunnen worden.</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NL" altLang="en-NL" sz="12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NL" altLang="en-NL" sz="1200" b="0" i="0" u="none" strike="noStrike" cap="none" normalizeH="0" baseline="0" dirty="0">
                <a:ln>
                  <a:noFill/>
                </a:ln>
                <a:solidFill>
                  <a:schemeClr val="tx1"/>
                </a:solidFill>
                <a:effectLst/>
                <a:latin typeface="Arial" panose="020B0604020202020204" pitchFamily="34" charset="0"/>
              </a:rPr>
              <a:t>Spanning creeren:~ Dit creëert </a:t>
            </a:r>
            <a:r>
              <a:rPr kumimoji="0" lang="en-NL" altLang="en-NL" sz="1200" b="0" i="1" u="none" strike="noStrike" cap="none" normalizeH="0" baseline="0" dirty="0">
                <a:ln>
                  <a:noFill/>
                </a:ln>
                <a:solidFill>
                  <a:schemeClr val="tx1"/>
                </a:solidFill>
                <a:effectLst/>
                <a:latin typeface="Arial" panose="020B0604020202020204" pitchFamily="34" charset="0"/>
              </a:rPr>
              <a:t>opportunity tension</a:t>
            </a:r>
            <a:r>
              <a:rPr kumimoji="0" lang="en-NL" altLang="en-NL" sz="1200" b="0" i="0" u="none" strike="noStrike" cap="none" normalizeH="0" baseline="0" dirty="0">
                <a:ln>
                  <a:noFill/>
                </a:ln>
                <a:solidFill>
                  <a:schemeClr val="tx1"/>
                </a:solidFill>
                <a:effectLst/>
                <a:latin typeface="Arial" panose="020B0604020202020204" pitchFamily="34" charset="0"/>
              </a:rPr>
              <a:t>, wat essentieel is om het systeem in </a:t>
            </a:r>
          </a:p>
          <a:p>
            <a:pPr marL="0" marR="0" lvl="0" indent="0" algn="l" defTabSz="914400" rtl="0" eaLnBrk="0" fontAlgn="base" latinLnBrk="0" hangingPunct="0">
              <a:lnSpc>
                <a:spcPct val="100000"/>
              </a:lnSpc>
              <a:spcBef>
                <a:spcPct val="0"/>
              </a:spcBef>
              <a:spcAft>
                <a:spcPct val="0"/>
              </a:spcAft>
              <a:buClrTx/>
              <a:buSzTx/>
              <a:buFontTx/>
              <a:buNone/>
              <a:tabLst/>
            </a:pPr>
            <a:r>
              <a:rPr kumimoji="0" lang="en-NL" altLang="en-NL" sz="1200" b="0" i="0" u="none" strike="noStrike" cap="none" normalizeH="0" baseline="0" dirty="0">
                <a:ln>
                  <a:noFill/>
                </a:ln>
                <a:solidFill>
                  <a:schemeClr val="tx1"/>
                </a:solidFill>
                <a:effectLst/>
                <a:latin typeface="Arial" panose="020B0604020202020204" pitchFamily="34" charset="0"/>
              </a:rPr>
              <a:t>een staat van </a:t>
            </a:r>
            <a:r>
              <a:rPr kumimoji="0" lang="en-NL" altLang="en-NL" sz="1200" b="1" i="0" u="none" strike="noStrike" cap="none" normalizeH="0" baseline="0" dirty="0">
                <a:ln>
                  <a:noFill/>
                </a:ln>
                <a:solidFill>
                  <a:schemeClr val="tx1"/>
                </a:solidFill>
                <a:effectLst/>
                <a:latin typeface="Arial" panose="020B0604020202020204" pitchFamily="34" charset="0"/>
              </a:rPr>
              <a:t>far-from-equilibrium</a:t>
            </a:r>
            <a:r>
              <a:rPr kumimoji="0" lang="en-NL" altLang="en-NL" sz="1200" b="0" i="0" u="none" strike="noStrike" cap="none" normalizeH="0" baseline="0" dirty="0">
                <a:ln>
                  <a:noFill/>
                </a:ln>
                <a:solidFill>
                  <a:schemeClr val="tx1"/>
                </a:solidFill>
                <a:effectLst/>
                <a:latin typeface="Arial" panose="020B0604020202020204" pitchFamily="34" charset="0"/>
              </a:rPr>
              <a:t> te duwen—een noodzakelijke</a:t>
            </a:r>
          </a:p>
          <a:p>
            <a:pPr marL="0" marR="0" lvl="0" indent="0" algn="l" defTabSz="914400" rtl="0" eaLnBrk="0" fontAlgn="base" latinLnBrk="0" hangingPunct="0">
              <a:lnSpc>
                <a:spcPct val="100000"/>
              </a:lnSpc>
              <a:spcBef>
                <a:spcPct val="0"/>
              </a:spcBef>
              <a:spcAft>
                <a:spcPct val="0"/>
              </a:spcAft>
              <a:buClrTx/>
              <a:buSzTx/>
              <a:buFontTx/>
              <a:buNone/>
              <a:tabLst/>
            </a:pPr>
            <a:r>
              <a:rPr kumimoji="0" lang="en-NL" altLang="en-NL" sz="1200" b="0" i="0" u="none" strike="noStrike" cap="none" normalizeH="0" baseline="0" dirty="0">
                <a:ln>
                  <a:noFill/>
                </a:ln>
                <a:solidFill>
                  <a:schemeClr val="tx1"/>
                </a:solidFill>
                <a:effectLst/>
                <a:latin typeface="Arial" panose="020B0604020202020204" pitchFamily="34" charset="0"/>
              </a:rPr>
              <a:t>voorwaarde voor emergentie. </a:t>
            </a:r>
          </a:p>
          <a:p>
            <a:pPr marL="0" marR="0" lvl="0" indent="0" algn="l" defTabSz="914400" rtl="0" eaLnBrk="0" fontAlgn="base" latinLnBrk="0" hangingPunct="0">
              <a:lnSpc>
                <a:spcPct val="100000"/>
              </a:lnSpc>
              <a:spcBef>
                <a:spcPct val="0"/>
              </a:spcBef>
              <a:spcAft>
                <a:spcPct val="0"/>
              </a:spcAft>
              <a:buClrTx/>
              <a:buSzTx/>
              <a:buFontTx/>
              <a:buNone/>
              <a:tabLst/>
            </a:pPr>
            <a:r>
              <a:rPr kumimoji="0" lang="en-NL" altLang="en-NL" sz="1200" b="0" i="0" u="none" strike="noStrike" cap="none" normalizeH="0" baseline="0" dirty="0">
                <a:ln>
                  <a:noFill/>
                </a:ln>
                <a:solidFill>
                  <a:schemeClr val="tx1"/>
                </a:solidFill>
                <a:effectLst/>
                <a:latin typeface="Arial" panose="020B0604020202020204" pitchFamily="34" charset="0"/>
              </a:rPr>
              <a:t>Emergentie ontstaat als reactie op de context en in situaties van </a:t>
            </a:r>
          </a:p>
          <a:p>
            <a:pPr marL="0" marR="0" lvl="0" indent="0" algn="l" defTabSz="914400" rtl="0" eaLnBrk="0" fontAlgn="base" latinLnBrk="0" hangingPunct="0">
              <a:lnSpc>
                <a:spcPct val="100000"/>
              </a:lnSpc>
              <a:spcBef>
                <a:spcPct val="0"/>
              </a:spcBef>
              <a:spcAft>
                <a:spcPct val="0"/>
              </a:spcAft>
              <a:buClrTx/>
              <a:buSzTx/>
              <a:buFontTx/>
              <a:buNone/>
              <a:tabLst/>
            </a:pPr>
            <a:r>
              <a:rPr kumimoji="0" lang="en-NL" altLang="en-NL" sz="1200" b="0" i="0" u="none" strike="noStrike" cap="none" normalizeH="0" baseline="0" dirty="0">
                <a:ln>
                  <a:noFill/>
                </a:ln>
                <a:solidFill>
                  <a:schemeClr val="tx1"/>
                </a:solidFill>
                <a:effectLst/>
                <a:latin typeface="Arial" panose="020B0604020202020204" pitchFamily="34" charset="0"/>
              </a:rPr>
              <a:t>onzekerheid en complexiteit.</a:t>
            </a:r>
          </a:p>
          <a:p>
            <a:endParaRPr lang="en-GB" dirty="0"/>
          </a:p>
        </p:txBody>
      </p:sp>
      <p:sp>
        <p:nvSpPr>
          <p:cNvPr id="4" name="Slide Number Placeholder 3"/>
          <p:cNvSpPr>
            <a:spLocks noGrp="1"/>
          </p:cNvSpPr>
          <p:nvPr>
            <p:ph type="sldNum" sz="quarter" idx="5"/>
          </p:nvPr>
        </p:nvSpPr>
        <p:spPr/>
        <p:txBody>
          <a:bodyPr/>
          <a:lstStyle/>
          <a:p>
            <a:pPr>
              <a:defRPr/>
            </a:pPr>
            <a:fld id="{F980A64D-5AA0-42B9-839D-E995EEE28CA2}" type="slidenum">
              <a:rPr lang="nl-NL" smtClean="0"/>
              <a:pPr>
                <a:defRPr/>
              </a:pPr>
              <a:t>29</a:t>
            </a:fld>
            <a:endParaRPr lang="nl-NL"/>
          </a:p>
        </p:txBody>
      </p:sp>
    </p:spTree>
    <p:extLst>
      <p:ext uri="{BB962C8B-B14F-4D97-AF65-F5344CB8AC3E}">
        <p14:creationId xmlns:p14="http://schemas.microsoft.com/office/powerpoint/2010/main" val="26692309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eldia">
    <p:spTree>
      <p:nvGrpSpPr>
        <p:cNvPr id="1" name=""/>
        <p:cNvGrpSpPr/>
        <p:nvPr/>
      </p:nvGrpSpPr>
      <p:grpSpPr>
        <a:xfrm>
          <a:off x="0" y="0"/>
          <a:ext cx="0" cy="0"/>
          <a:chOff x="0" y="0"/>
          <a:chExt cx="0" cy="0"/>
        </a:xfrm>
      </p:grpSpPr>
      <p:sp>
        <p:nvSpPr>
          <p:cNvPr id="2" name="Titel 1"/>
          <p:cNvSpPr>
            <a:spLocks noGrp="1"/>
          </p:cNvSpPr>
          <p:nvPr>
            <p:ph type="ctrTitle"/>
          </p:nvPr>
        </p:nvSpPr>
        <p:spPr>
          <a:xfrm>
            <a:off x="685800" y="2130425"/>
            <a:ext cx="7772400" cy="1470025"/>
          </a:xfrm>
        </p:spPr>
        <p:txBody>
          <a:bodyPr/>
          <a:lstStyle/>
          <a:p>
            <a:r>
              <a:rPr lang="nl-NL"/>
              <a:t>Klik om de stijl te bewerken</a:t>
            </a:r>
            <a:endParaRPr lang="nl-NL" dirty="0"/>
          </a:p>
        </p:txBody>
      </p:sp>
      <p:sp>
        <p:nvSpPr>
          <p:cNvPr id="3" name="Ondertitel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nl-NL"/>
              <a:t>Klik om de ondertitelstijl van het model te bewerken</a:t>
            </a:r>
          </a:p>
        </p:txBody>
      </p:sp>
      <p:sp>
        <p:nvSpPr>
          <p:cNvPr id="4" name="Rectangle 4"/>
          <p:cNvSpPr>
            <a:spLocks noGrp="1" noChangeArrowheads="1"/>
          </p:cNvSpPr>
          <p:nvPr>
            <p:ph type="dt" sz="half" idx="10"/>
          </p:nvPr>
        </p:nvSpPr>
        <p:spPr>
          <a:ln/>
        </p:spPr>
        <p:txBody>
          <a:bodyPr/>
          <a:lstStyle>
            <a:lvl1pPr>
              <a:defRPr/>
            </a:lvl1pPr>
          </a:lstStyle>
          <a:p>
            <a:pPr>
              <a:defRPr/>
            </a:pPr>
            <a:endParaRPr lang="nl-NL"/>
          </a:p>
        </p:txBody>
      </p:sp>
      <p:sp>
        <p:nvSpPr>
          <p:cNvPr id="5" name="Rectangle 5"/>
          <p:cNvSpPr>
            <a:spLocks noGrp="1" noChangeArrowheads="1"/>
          </p:cNvSpPr>
          <p:nvPr>
            <p:ph type="ftr" sz="quarter" idx="11"/>
          </p:nvPr>
        </p:nvSpPr>
        <p:spPr>
          <a:ln/>
        </p:spPr>
        <p:txBody>
          <a:bodyPr/>
          <a:lstStyle>
            <a:lvl1pPr>
              <a:defRPr/>
            </a:lvl1pPr>
          </a:lstStyle>
          <a:p>
            <a:pPr>
              <a:defRPr/>
            </a:pPr>
            <a:endParaRPr lang="nl-NL"/>
          </a:p>
        </p:txBody>
      </p:sp>
      <p:sp>
        <p:nvSpPr>
          <p:cNvPr id="6" name="Rectangle 6"/>
          <p:cNvSpPr>
            <a:spLocks noGrp="1" noChangeArrowheads="1"/>
          </p:cNvSpPr>
          <p:nvPr>
            <p:ph type="sldNum" sz="quarter" idx="12"/>
          </p:nvPr>
        </p:nvSpPr>
        <p:spPr>
          <a:ln/>
        </p:spPr>
        <p:txBody>
          <a:bodyPr/>
          <a:lstStyle>
            <a:lvl1pPr>
              <a:defRPr/>
            </a:lvl1pPr>
          </a:lstStyle>
          <a:p>
            <a:pPr>
              <a:defRPr/>
            </a:pPr>
            <a:fld id="{9FEDF071-4495-4141-92B3-D2D81A655999}" type="slidenum">
              <a:rPr lang="nl-NL"/>
              <a:pPr>
                <a:defRPr/>
              </a:pPr>
              <a:t>‹#›</a:t>
            </a:fld>
            <a:endParaRPr lang="nl-NL"/>
          </a:p>
        </p:txBody>
      </p:sp>
    </p:spTree>
    <p:extLst>
      <p:ext uri="{BB962C8B-B14F-4D97-AF65-F5344CB8AC3E}">
        <p14:creationId xmlns:p14="http://schemas.microsoft.com/office/powerpoint/2010/main" val="42935540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el en object">
    <p:spTree>
      <p:nvGrpSpPr>
        <p:cNvPr id="1" name=""/>
        <p:cNvGrpSpPr/>
        <p:nvPr/>
      </p:nvGrpSpPr>
      <p:grpSpPr>
        <a:xfrm>
          <a:off x="0" y="0"/>
          <a:ext cx="0" cy="0"/>
          <a:chOff x="0" y="0"/>
          <a:chExt cx="0" cy="0"/>
        </a:xfrm>
      </p:grpSpPr>
      <p:pic>
        <p:nvPicPr>
          <p:cNvPr id="4" name="Picture 5" descr="SN_University-ppt-basi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4902200"/>
            <a:ext cx="9144000" cy="1949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el 1"/>
          <p:cNvSpPr>
            <a:spLocks noGrp="1"/>
          </p:cNvSpPr>
          <p:nvPr>
            <p:ph type="title"/>
          </p:nvPr>
        </p:nvSpPr>
        <p:spPr/>
        <p:txBody>
          <a:bodyPr/>
          <a:lstStyle>
            <a:lvl1pPr>
              <a:defRPr sz="3600">
                <a:latin typeface="Arial" pitchFamily="34" charset="0"/>
                <a:cs typeface="Arial" pitchFamily="34" charset="0"/>
              </a:defRPr>
            </a:lvl1pPr>
          </a:lstStyle>
          <a:p>
            <a:r>
              <a:rPr lang="nl-NL"/>
              <a:t>Klik om de stijl te bewerken</a:t>
            </a:r>
            <a:endParaRPr lang="nl-NL" dirty="0"/>
          </a:p>
        </p:txBody>
      </p:sp>
      <p:sp>
        <p:nvSpPr>
          <p:cNvPr id="3" name="Tijdelijke aanduiding voor inhoud 2"/>
          <p:cNvSpPr>
            <a:spLocks noGrp="1"/>
          </p:cNvSpPr>
          <p:nvPr>
            <p:ph idx="1"/>
          </p:nvPr>
        </p:nvSpPr>
        <p:spPr/>
        <p:txBody>
          <a:bodyPr/>
          <a:lstStyle>
            <a:lvl1pPr>
              <a:defRPr sz="2400">
                <a:latin typeface="Arial" pitchFamily="34" charset="0"/>
                <a:cs typeface="Arial" pitchFamily="34" charset="0"/>
              </a:defRPr>
            </a:lvl1pPr>
            <a:lvl2pPr>
              <a:defRPr sz="2400">
                <a:latin typeface="Arial" pitchFamily="34" charset="0"/>
                <a:cs typeface="Arial" pitchFamily="34" charset="0"/>
              </a:defRPr>
            </a:lvl2pPr>
            <a:lvl3pPr>
              <a:defRPr sz="2400">
                <a:latin typeface="Arial" pitchFamily="34" charset="0"/>
                <a:cs typeface="Arial" pitchFamily="34" charset="0"/>
              </a:defRPr>
            </a:lvl3pPr>
            <a:lvl4pPr>
              <a:defRPr sz="2400">
                <a:latin typeface="Arial" pitchFamily="34" charset="0"/>
                <a:cs typeface="Arial" pitchFamily="34" charset="0"/>
              </a:defRPr>
            </a:lvl4pPr>
            <a:lvl5pPr>
              <a:defRPr sz="2400">
                <a:latin typeface="Arial" pitchFamily="34" charset="0"/>
                <a:cs typeface="Arial" pitchFamily="34" charset="0"/>
              </a:defRPr>
            </a:lvl5pPr>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endParaRPr lang="nl-NL" dirty="0"/>
          </a:p>
        </p:txBody>
      </p:sp>
      <p:sp>
        <p:nvSpPr>
          <p:cNvPr id="5" name="Tijdelijke aanduiding voor datum 3"/>
          <p:cNvSpPr>
            <a:spLocks noGrp="1"/>
          </p:cNvSpPr>
          <p:nvPr>
            <p:ph type="dt" sz="half" idx="10"/>
          </p:nvPr>
        </p:nvSpPr>
        <p:spPr/>
        <p:txBody>
          <a:bodyPr/>
          <a:lstStyle>
            <a:lvl1pPr>
              <a:defRPr/>
            </a:lvl1pPr>
          </a:lstStyle>
          <a:p>
            <a:pPr>
              <a:defRPr/>
            </a:pPr>
            <a:endParaRPr lang="nl-NL"/>
          </a:p>
        </p:txBody>
      </p:sp>
      <p:sp>
        <p:nvSpPr>
          <p:cNvPr id="6" name="Tijdelijke aanduiding voor voettekst 4"/>
          <p:cNvSpPr>
            <a:spLocks noGrp="1"/>
          </p:cNvSpPr>
          <p:nvPr>
            <p:ph type="ftr" sz="quarter" idx="11"/>
          </p:nvPr>
        </p:nvSpPr>
        <p:spPr/>
        <p:txBody>
          <a:bodyPr/>
          <a:lstStyle>
            <a:lvl1pPr>
              <a:defRPr/>
            </a:lvl1pPr>
          </a:lstStyle>
          <a:p>
            <a:pPr>
              <a:defRPr/>
            </a:pPr>
            <a:endParaRPr lang="nl-NL"/>
          </a:p>
        </p:txBody>
      </p:sp>
      <p:sp>
        <p:nvSpPr>
          <p:cNvPr id="7" name="Tijdelijke aanduiding voor dianummer 5"/>
          <p:cNvSpPr>
            <a:spLocks noGrp="1"/>
          </p:cNvSpPr>
          <p:nvPr>
            <p:ph type="sldNum" sz="quarter" idx="12"/>
          </p:nvPr>
        </p:nvSpPr>
        <p:spPr/>
        <p:txBody>
          <a:bodyPr/>
          <a:lstStyle>
            <a:lvl1pPr>
              <a:defRPr/>
            </a:lvl1pPr>
          </a:lstStyle>
          <a:p>
            <a:pPr>
              <a:defRPr/>
            </a:pPr>
            <a:fld id="{C3EF875E-AD53-4D73-8327-F01A44EF5CAD}" type="slidenum">
              <a:rPr lang="nl-NL"/>
              <a:pPr>
                <a:defRPr/>
              </a:pPr>
              <a:t>‹#›</a:t>
            </a:fld>
            <a:endParaRPr lang="nl-NL"/>
          </a:p>
        </p:txBody>
      </p:sp>
    </p:spTree>
    <p:extLst>
      <p:ext uri="{BB962C8B-B14F-4D97-AF65-F5344CB8AC3E}">
        <p14:creationId xmlns:p14="http://schemas.microsoft.com/office/powerpoint/2010/main" val="18706656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ekop">
    <p:spTree>
      <p:nvGrpSpPr>
        <p:cNvPr id="1" name=""/>
        <p:cNvGrpSpPr/>
        <p:nvPr/>
      </p:nvGrpSpPr>
      <p:grpSpPr>
        <a:xfrm>
          <a:off x="0" y="0"/>
          <a:ext cx="0" cy="0"/>
          <a:chOff x="0" y="0"/>
          <a:chExt cx="0" cy="0"/>
        </a:xfrm>
      </p:grpSpPr>
      <p:sp>
        <p:nvSpPr>
          <p:cNvPr id="2" name="Titel 1"/>
          <p:cNvSpPr>
            <a:spLocks noGrp="1"/>
          </p:cNvSpPr>
          <p:nvPr>
            <p:ph type="title"/>
          </p:nvPr>
        </p:nvSpPr>
        <p:spPr>
          <a:xfrm>
            <a:off x="722313" y="4406900"/>
            <a:ext cx="7772400" cy="1362075"/>
          </a:xfrm>
        </p:spPr>
        <p:txBody>
          <a:bodyPr anchor="t"/>
          <a:lstStyle>
            <a:lvl1pPr algn="l">
              <a:defRPr sz="4000" b="1" cap="all"/>
            </a:lvl1pPr>
          </a:lstStyle>
          <a:p>
            <a:r>
              <a:rPr lang="nl-NL"/>
              <a:t>Klik om de stijl te bewerken</a:t>
            </a:r>
          </a:p>
        </p:txBody>
      </p:sp>
      <p:sp>
        <p:nvSpPr>
          <p:cNvPr id="3" name="Tijdelijke aanduiding voor tekst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nl-NL"/>
              <a:t>Klik om de modelstijlen te bewerken</a:t>
            </a:r>
          </a:p>
        </p:txBody>
      </p:sp>
      <p:sp>
        <p:nvSpPr>
          <p:cNvPr id="4" name="Rectangle 4"/>
          <p:cNvSpPr>
            <a:spLocks noGrp="1" noChangeArrowheads="1"/>
          </p:cNvSpPr>
          <p:nvPr>
            <p:ph type="dt" sz="half" idx="10"/>
          </p:nvPr>
        </p:nvSpPr>
        <p:spPr>
          <a:ln/>
        </p:spPr>
        <p:txBody>
          <a:bodyPr/>
          <a:lstStyle>
            <a:lvl1pPr>
              <a:defRPr/>
            </a:lvl1pPr>
          </a:lstStyle>
          <a:p>
            <a:pPr>
              <a:defRPr/>
            </a:pPr>
            <a:endParaRPr lang="nl-NL"/>
          </a:p>
        </p:txBody>
      </p:sp>
      <p:sp>
        <p:nvSpPr>
          <p:cNvPr id="5" name="Rectangle 5"/>
          <p:cNvSpPr>
            <a:spLocks noGrp="1" noChangeArrowheads="1"/>
          </p:cNvSpPr>
          <p:nvPr>
            <p:ph type="ftr" sz="quarter" idx="11"/>
          </p:nvPr>
        </p:nvSpPr>
        <p:spPr>
          <a:ln/>
        </p:spPr>
        <p:txBody>
          <a:bodyPr/>
          <a:lstStyle>
            <a:lvl1pPr>
              <a:defRPr/>
            </a:lvl1pPr>
          </a:lstStyle>
          <a:p>
            <a:pPr>
              <a:defRPr/>
            </a:pPr>
            <a:endParaRPr lang="nl-NL"/>
          </a:p>
        </p:txBody>
      </p:sp>
      <p:sp>
        <p:nvSpPr>
          <p:cNvPr id="6" name="Rectangle 6"/>
          <p:cNvSpPr>
            <a:spLocks noGrp="1" noChangeArrowheads="1"/>
          </p:cNvSpPr>
          <p:nvPr>
            <p:ph type="sldNum" sz="quarter" idx="12"/>
          </p:nvPr>
        </p:nvSpPr>
        <p:spPr>
          <a:ln/>
        </p:spPr>
        <p:txBody>
          <a:bodyPr/>
          <a:lstStyle>
            <a:lvl1pPr>
              <a:defRPr/>
            </a:lvl1pPr>
          </a:lstStyle>
          <a:p>
            <a:pPr>
              <a:defRPr/>
            </a:pPr>
            <a:fld id="{A9659C15-4527-42EA-AF47-5729C706ACD8}" type="slidenum">
              <a:rPr lang="nl-NL"/>
              <a:pPr>
                <a:defRPr/>
              </a:pPr>
              <a:t>‹#›</a:t>
            </a:fld>
            <a:endParaRPr lang="nl-NL"/>
          </a:p>
        </p:txBody>
      </p:sp>
    </p:spTree>
    <p:extLst>
      <p:ext uri="{BB962C8B-B14F-4D97-AF65-F5344CB8AC3E}">
        <p14:creationId xmlns:p14="http://schemas.microsoft.com/office/powerpoint/2010/main" val="22072234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Inhoud van twee">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a:t>Klik om de stijl te bewerken</a:t>
            </a:r>
          </a:p>
        </p:txBody>
      </p:sp>
      <p:sp>
        <p:nvSpPr>
          <p:cNvPr id="3" name="Tijdelijke aanduiding voor inhoud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p>
        </p:txBody>
      </p:sp>
      <p:sp>
        <p:nvSpPr>
          <p:cNvPr id="4" name="Tijdelijke aanduiding voor inhoud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p>
        </p:txBody>
      </p:sp>
      <p:sp>
        <p:nvSpPr>
          <p:cNvPr id="5" name="Rectangle 4"/>
          <p:cNvSpPr>
            <a:spLocks noGrp="1" noChangeArrowheads="1"/>
          </p:cNvSpPr>
          <p:nvPr>
            <p:ph type="dt" sz="half" idx="10"/>
          </p:nvPr>
        </p:nvSpPr>
        <p:spPr>
          <a:ln/>
        </p:spPr>
        <p:txBody>
          <a:bodyPr/>
          <a:lstStyle>
            <a:lvl1pPr>
              <a:defRPr/>
            </a:lvl1pPr>
          </a:lstStyle>
          <a:p>
            <a:pPr>
              <a:defRPr/>
            </a:pPr>
            <a:endParaRPr lang="nl-NL"/>
          </a:p>
        </p:txBody>
      </p:sp>
      <p:sp>
        <p:nvSpPr>
          <p:cNvPr id="6" name="Rectangle 5"/>
          <p:cNvSpPr>
            <a:spLocks noGrp="1" noChangeArrowheads="1"/>
          </p:cNvSpPr>
          <p:nvPr>
            <p:ph type="ftr" sz="quarter" idx="11"/>
          </p:nvPr>
        </p:nvSpPr>
        <p:spPr>
          <a:ln/>
        </p:spPr>
        <p:txBody>
          <a:bodyPr/>
          <a:lstStyle>
            <a:lvl1pPr>
              <a:defRPr/>
            </a:lvl1pPr>
          </a:lstStyle>
          <a:p>
            <a:pPr>
              <a:defRPr/>
            </a:pPr>
            <a:endParaRPr lang="nl-NL"/>
          </a:p>
        </p:txBody>
      </p:sp>
      <p:sp>
        <p:nvSpPr>
          <p:cNvPr id="7" name="Rectangle 6"/>
          <p:cNvSpPr>
            <a:spLocks noGrp="1" noChangeArrowheads="1"/>
          </p:cNvSpPr>
          <p:nvPr>
            <p:ph type="sldNum" sz="quarter" idx="12"/>
          </p:nvPr>
        </p:nvSpPr>
        <p:spPr>
          <a:ln/>
        </p:spPr>
        <p:txBody>
          <a:bodyPr/>
          <a:lstStyle>
            <a:lvl1pPr>
              <a:defRPr/>
            </a:lvl1pPr>
          </a:lstStyle>
          <a:p>
            <a:pPr>
              <a:defRPr/>
            </a:pPr>
            <a:fld id="{AEF50BC4-0ECC-4DE6-BE24-2F6B274C0DE7}" type="slidenum">
              <a:rPr lang="nl-NL"/>
              <a:pPr>
                <a:defRPr/>
              </a:pPr>
              <a:t>‹#›</a:t>
            </a:fld>
            <a:endParaRPr lang="nl-NL"/>
          </a:p>
        </p:txBody>
      </p:sp>
    </p:spTree>
    <p:extLst>
      <p:ext uri="{BB962C8B-B14F-4D97-AF65-F5344CB8AC3E}">
        <p14:creationId xmlns:p14="http://schemas.microsoft.com/office/powerpoint/2010/main" val="4755532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Vergelijking">
    <p:spTree>
      <p:nvGrpSpPr>
        <p:cNvPr id="1" name=""/>
        <p:cNvGrpSpPr/>
        <p:nvPr/>
      </p:nvGrpSpPr>
      <p:grpSpPr>
        <a:xfrm>
          <a:off x="0" y="0"/>
          <a:ext cx="0" cy="0"/>
          <a:chOff x="0" y="0"/>
          <a:chExt cx="0" cy="0"/>
        </a:xfrm>
      </p:grpSpPr>
      <p:sp>
        <p:nvSpPr>
          <p:cNvPr id="2" name="Titel 1"/>
          <p:cNvSpPr>
            <a:spLocks noGrp="1"/>
          </p:cNvSpPr>
          <p:nvPr>
            <p:ph type="title"/>
          </p:nvPr>
        </p:nvSpPr>
        <p:spPr>
          <a:xfrm>
            <a:off x="457200" y="274638"/>
            <a:ext cx="8229600" cy="1143000"/>
          </a:xfrm>
        </p:spPr>
        <p:txBody>
          <a:bodyPr/>
          <a:lstStyle>
            <a:lvl1pPr>
              <a:defRPr/>
            </a:lvl1pPr>
          </a:lstStyle>
          <a:p>
            <a:r>
              <a:rPr lang="nl-NL"/>
              <a:t>Klik om de stijl te bewerken</a:t>
            </a:r>
          </a:p>
        </p:txBody>
      </p:sp>
      <p:sp>
        <p:nvSpPr>
          <p:cNvPr id="3" name="Tijdelijke aanduiding voor teks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nl-NL"/>
              <a:t>Klik om de modelstijlen te bewerken</a:t>
            </a:r>
          </a:p>
        </p:txBody>
      </p:sp>
      <p:sp>
        <p:nvSpPr>
          <p:cNvPr id="4" name="Tijdelijke aanduiding voor inhoud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p>
        </p:txBody>
      </p:sp>
      <p:sp>
        <p:nvSpPr>
          <p:cNvPr id="5" name="Tijdelijke aanduiding voor teks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nl-NL"/>
              <a:t>Klik om de modelstijlen te bewerken</a:t>
            </a:r>
          </a:p>
        </p:txBody>
      </p:sp>
      <p:sp>
        <p:nvSpPr>
          <p:cNvPr id="6" name="Tijdelijke aanduiding voor inhoud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p>
        </p:txBody>
      </p:sp>
      <p:sp>
        <p:nvSpPr>
          <p:cNvPr id="7" name="Rectangle 4"/>
          <p:cNvSpPr>
            <a:spLocks noGrp="1" noChangeArrowheads="1"/>
          </p:cNvSpPr>
          <p:nvPr>
            <p:ph type="dt" sz="half" idx="10"/>
          </p:nvPr>
        </p:nvSpPr>
        <p:spPr>
          <a:ln/>
        </p:spPr>
        <p:txBody>
          <a:bodyPr/>
          <a:lstStyle>
            <a:lvl1pPr>
              <a:defRPr/>
            </a:lvl1pPr>
          </a:lstStyle>
          <a:p>
            <a:pPr>
              <a:defRPr/>
            </a:pPr>
            <a:endParaRPr lang="nl-NL"/>
          </a:p>
        </p:txBody>
      </p:sp>
      <p:sp>
        <p:nvSpPr>
          <p:cNvPr id="8" name="Rectangle 5"/>
          <p:cNvSpPr>
            <a:spLocks noGrp="1" noChangeArrowheads="1"/>
          </p:cNvSpPr>
          <p:nvPr>
            <p:ph type="ftr" sz="quarter" idx="11"/>
          </p:nvPr>
        </p:nvSpPr>
        <p:spPr>
          <a:ln/>
        </p:spPr>
        <p:txBody>
          <a:bodyPr/>
          <a:lstStyle>
            <a:lvl1pPr>
              <a:defRPr/>
            </a:lvl1pPr>
          </a:lstStyle>
          <a:p>
            <a:pPr>
              <a:defRPr/>
            </a:pPr>
            <a:endParaRPr lang="nl-NL"/>
          </a:p>
        </p:txBody>
      </p:sp>
      <p:sp>
        <p:nvSpPr>
          <p:cNvPr id="9" name="Rectangle 6"/>
          <p:cNvSpPr>
            <a:spLocks noGrp="1" noChangeArrowheads="1"/>
          </p:cNvSpPr>
          <p:nvPr>
            <p:ph type="sldNum" sz="quarter" idx="12"/>
          </p:nvPr>
        </p:nvSpPr>
        <p:spPr>
          <a:ln/>
        </p:spPr>
        <p:txBody>
          <a:bodyPr/>
          <a:lstStyle>
            <a:lvl1pPr>
              <a:defRPr/>
            </a:lvl1pPr>
          </a:lstStyle>
          <a:p>
            <a:pPr>
              <a:defRPr/>
            </a:pPr>
            <a:fld id="{B76C36B8-371D-459A-9121-DED95F8C94B1}" type="slidenum">
              <a:rPr lang="nl-NL"/>
              <a:pPr>
                <a:defRPr/>
              </a:pPr>
              <a:t>‹#›</a:t>
            </a:fld>
            <a:endParaRPr lang="nl-NL"/>
          </a:p>
        </p:txBody>
      </p:sp>
    </p:spTree>
    <p:extLst>
      <p:ext uri="{BB962C8B-B14F-4D97-AF65-F5344CB8AC3E}">
        <p14:creationId xmlns:p14="http://schemas.microsoft.com/office/powerpoint/2010/main" val="21301003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Alleen titel">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a:t>Klik om de stijl te bewerken</a:t>
            </a:r>
          </a:p>
        </p:txBody>
      </p:sp>
      <p:sp>
        <p:nvSpPr>
          <p:cNvPr id="3" name="Rectangle 4"/>
          <p:cNvSpPr>
            <a:spLocks noGrp="1" noChangeArrowheads="1"/>
          </p:cNvSpPr>
          <p:nvPr>
            <p:ph type="dt" sz="half" idx="10"/>
          </p:nvPr>
        </p:nvSpPr>
        <p:spPr>
          <a:ln/>
        </p:spPr>
        <p:txBody>
          <a:bodyPr/>
          <a:lstStyle>
            <a:lvl1pPr>
              <a:defRPr/>
            </a:lvl1pPr>
          </a:lstStyle>
          <a:p>
            <a:pPr>
              <a:defRPr/>
            </a:pPr>
            <a:endParaRPr lang="nl-NL"/>
          </a:p>
        </p:txBody>
      </p:sp>
      <p:sp>
        <p:nvSpPr>
          <p:cNvPr id="4" name="Rectangle 5"/>
          <p:cNvSpPr>
            <a:spLocks noGrp="1" noChangeArrowheads="1"/>
          </p:cNvSpPr>
          <p:nvPr>
            <p:ph type="ftr" sz="quarter" idx="11"/>
          </p:nvPr>
        </p:nvSpPr>
        <p:spPr>
          <a:ln/>
        </p:spPr>
        <p:txBody>
          <a:bodyPr/>
          <a:lstStyle>
            <a:lvl1pPr>
              <a:defRPr/>
            </a:lvl1pPr>
          </a:lstStyle>
          <a:p>
            <a:pPr>
              <a:defRPr/>
            </a:pPr>
            <a:endParaRPr lang="nl-NL"/>
          </a:p>
        </p:txBody>
      </p:sp>
      <p:sp>
        <p:nvSpPr>
          <p:cNvPr id="5" name="Rectangle 6"/>
          <p:cNvSpPr>
            <a:spLocks noGrp="1" noChangeArrowheads="1"/>
          </p:cNvSpPr>
          <p:nvPr>
            <p:ph type="sldNum" sz="quarter" idx="12"/>
          </p:nvPr>
        </p:nvSpPr>
        <p:spPr>
          <a:ln/>
        </p:spPr>
        <p:txBody>
          <a:bodyPr/>
          <a:lstStyle>
            <a:lvl1pPr>
              <a:defRPr/>
            </a:lvl1pPr>
          </a:lstStyle>
          <a:p>
            <a:pPr>
              <a:defRPr/>
            </a:pPr>
            <a:fld id="{58394132-7CCC-4A17-BE58-37361C8A9853}" type="slidenum">
              <a:rPr lang="nl-NL"/>
              <a:pPr>
                <a:defRPr/>
              </a:pPr>
              <a:t>‹#›</a:t>
            </a:fld>
            <a:endParaRPr lang="nl-NL"/>
          </a:p>
        </p:txBody>
      </p:sp>
    </p:spTree>
    <p:extLst>
      <p:ext uri="{BB962C8B-B14F-4D97-AF65-F5344CB8AC3E}">
        <p14:creationId xmlns:p14="http://schemas.microsoft.com/office/powerpoint/2010/main" val="11049491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Leeg">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nl-NL"/>
          </a:p>
        </p:txBody>
      </p:sp>
      <p:sp>
        <p:nvSpPr>
          <p:cNvPr id="3" name="Rectangle 5"/>
          <p:cNvSpPr>
            <a:spLocks noGrp="1" noChangeArrowheads="1"/>
          </p:cNvSpPr>
          <p:nvPr>
            <p:ph type="ftr" sz="quarter" idx="11"/>
          </p:nvPr>
        </p:nvSpPr>
        <p:spPr>
          <a:ln/>
        </p:spPr>
        <p:txBody>
          <a:bodyPr/>
          <a:lstStyle>
            <a:lvl1pPr>
              <a:defRPr/>
            </a:lvl1pPr>
          </a:lstStyle>
          <a:p>
            <a:pPr>
              <a:defRPr/>
            </a:pPr>
            <a:endParaRPr lang="nl-NL"/>
          </a:p>
        </p:txBody>
      </p:sp>
      <p:sp>
        <p:nvSpPr>
          <p:cNvPr id="4" name="Rectangle 6"/>
          <p:cNvSpPr>
            <a:spLocks noGrp="1" noChangeArrowheads="1"/>
          </p:cNvSpPr>
          <p:nvPr>
            <p:ph type="sldNum" sz="quarter" idx="12"/>
          </p:nvPr>
        </p:nvSpPr>
        <p:spPr>
          <a:ln/>
        </p:spPr>
        <p:txBody>
          <a:bodyPr/>
          <a:lstStyle>
            <a:lvl1pPr>
              <a:defRPr/>
            </a:lvl1pPr>
          </a:lstStyle>
          <a:p>
            <a:pPr>
              <a:defRPr/>
            </a:pPr>
            <a:fld id="{2087FEEA-A9FD-4D9B-8AC1-907C75895D54}" type="slidenum">
              <a:rPr lang="nl-NL"/>
              <a:pPr>
                <a:defRPr/>
              </a:pPr>
              <a:t>‹#›</a:t>
            </a:fld>
            <a:endParaRPr lang="nl-NL"/>
          </a:p>
        </p:txBody>
      </p:sp>
    </p:spTree>
    <p:extLst>
      <p:ext uri="{BB962C8B-B14F-4D97-AF65-F5344CB8AC3E}">
        <p14:creationId xmlns:p14="http://schemas.microsoft.com/office/powerpoint/2010/main" val="25528043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Inhoud met bijschrift">
    <p:spTree>
      <p:nvGrpSpPr>
        <p:cNvPr id="1" name=""/>
        <p:cNvGrpSpPr/>
        <p:nvPr/>
      </p:nvGrpSpPr>
      <p:grpSpPr>
        <a:xfrm>
          <a:off x="0" y="0"/>
          <a:ext cx="0" cy="0"/>
          <a:chOff x="0" y="0"/>
          <a:chExt cx="0" cy="0"/>
        </a:xfrm>
      </p:grpSpPr>
      <p:sp>
        <p:nvSpPr>
          <p:cNvPr id="2" name="Titel 1"/>
          <p:cNvSpPr>
            <a:spLocks noGrp="1"/>
          </p:cNvSpPr>
          <p:nvPr>
            <p:ph type="title"/>
          </p:nvPr>
        </p:nvSpPr>
        <p:spPr>
          <a:xfrm>
            <a:off x="457200" y="273050"/>
            <a:ext cx="3008313" cy="1162050"/>
          </a:xfrm>
        </p:spPr>
        <p:txBody>
          <a:bodyPr anchor="b"/>
          <a:lstStyle>
            <a:lvl1pPr algn="l">
              <a:defRPr sz="2000" b="1"/>
            </a:lvl1pPr>
          </a:lstStyle>
          <a:p>
            <a:r>
              <a:rPr lang="nl-NL"/>
              <a:t>Klik om de stijl te bewerken</a:t>
            </a:r>
          </a:p>
        </p:txBody>
      </p:sp>
      <p:sp>
        <p:nvSpPr>
          <p:cNvPr id="3" name="Tijdelijke aanduiding voor inhoud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p>
        </p:txBody>
      </p:sp>
      <p:sp>
        <p:nvSpPr>
          <p:cNvPr id="4" name="Tijdelijke aanduiding voor teks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nl-NL"/>
              <a:t>Klik om de modelstijlen te bewerken</a:t>
            </a:r>
          </a:p>
        </p:txBody>
      </p:sp>
      <p:sp>
        <p:nvSpPr>
          <p:cNvPr id="5" name="Rectangle 4"/>
          <p:cNvSpPr>
            <a:spLocks noGrp="1" noChangeArrowheads="1"/>
          </p:cNvSpPr>
          <p:nvPr>
            <p:ph type="dt" sz="half" idx="10"/>
          </p:nvPr>
        </p:nvSpPr>
        <p:spPr>
          <a:ln/>
        </p:spPr>
        <p:txBody>
          <a:bodyPr/>
          <a:lstStyle>
            <a:lvl1pPr>
              <a:defRPr/>
            </a:lvl1pPr>
          </a:lstStyle>
          <a:p>
            <a:pPr>
              <a:defRPr/>
            </a:pPr>
            <a:endParaRPr lang="nl-NL"/>
          </a:p>
        </p:txBody>
      </p:sp>
      <p:sp>
        <p:nvSpPr>
          <p:cNvPr id="6" name="Rectangle 5"/>
          <p:cNvSpPr>
            <a:spLocks noGrp="1" noChangeArrowheads="1"/>
          </p:cNvSpPr>
          <p:nvPr>
            <p:ph type="ftr" sz="quarter" idx="11"/>
          </p:nvPr>
        </p:nvSpPr>
        <p:spPr>
          <a:ln/>
        </p:spPr>
        <p:txBody>
          <a:bodyPr/>
          <a:lstStyle>
            <a:lvl1pPr>
              <a:defRPr/>
            </a:lvl1pPr>
          </a:lstStyle>
          <a:p>
            <a:pPr>
              <a:defRPr/>
            </a:pPr>
            <a:endParaRPr lang="nl-NL"/>
          </a:p>
        </p:txBody>
      </p:sp>
      <p:sp>
        <p:nvSpPr>
          <p:cNvPr id="7" name="Rectangle 6"/>
          <p:cNvSpPr>
            <a:spLocks noGrp="1" noChangeArrowheads="1"/>
          </p:cNvSpPr>
          <p:nvPr>
            <p:ph type="sldNum" sz="quarter" idx="12"/>
          </p:nvPr>
        </p:nvSpPr>
        <p:spPr>
          <a:ln/>
        </p:spPr>
        <p:txBody>
          <a:bodyPr/>
          <a:lstStyle>
            <a:lvl1pPr>
              <a:defRPr/>
            </a:lvl1pPr>
          </a:lstStyle>
          <a:p>
            <a:pPr>
              <a:defRPr/>
            </a:pPr>
            <a:fld id="{BEA7761D-7EA6-4DB8-8E91-EC9BFA097861}" type="slidenum">
              <a:rPr lang="nl-NL"/>
              <a:pPr>
                <a:defRPr/>
              </a:pPr>
              <a:t>‹#›</a:t>
            </a:fld>
            <a:endParaRPr lang="nl-NL"/>
          </a:p>
        </p:txBody>
      </p:sp>
    </p:spTree>
    <p:extLst>
      <p:ext uri="{BB962C8B-B14F-4D97-AF65-F5344CB8AC3E}">
        <p14:creationId xmlns:p14="http://schemas.microsoft.com/office/powerpoint/2010/main" val="3524298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Afbeelding met bijschrift">
    <p:spTree>
      <p:nvGrpSpPr>
        <p:cNvPr id="1" name=""/>
        <p:cNvGrpSpPr/>
        <p:nvPr/>
      </p:nvGrpSpPr>
      <p:grpSpPr>
        <a:xfrm>
          <a:off x="0" y="0"/>
          <a:ext cx="0" cy="0"/>
          <a:chOff x="0" y="0"/>
          <a:chExt cx="0" cy="0"/>
        </a:xfrm>
      </p:grpSpPr>
      <p:sp>
        <p:nvSpPr>
          <p:cNvPr id="2" name="Titel 1"/>
          <p:cNvSpPr>
            <a:spLocks noGrp="1"/>
          </p:cNvSpPr>
          <p:nvPr>
            <p:ph type="title"/>
          </p:nvPr>
        </p:nvSpPr>
        <p:spPr>
          <a:xfrm>
            <a:off x="1792288" y="4800600"/>
            <a:ext cx="5486400" cy="566738"/>
          </a:xfrm>
        </p:spPr>
        <p:txBody>
          <a:bodyPr anchor="b"/>
          <a:lstStyle>
            <a:lvl1pPr algn="l">
              <a:defRPr sz="2000" b="1"/>
            </a:lvl1pPr>
          </a:lstStyle>
          <a:p>
            <a:r>
              <a:rPr lang="nl-NL"/>
              <a:t>Klik om de stijl te bewerken</a:t>
            </a:r>
          </a:p>
        </p:txBody>
      </p:sp>
      <p:sp>
        <p:nvSpPr>
          <p:cNvPr id="3" name="Tijdelijke aanduiding voor afbeelding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nl-NL" noProof="0"/>
              <a:t>Klik op het pictogram als u een afbeelding wilt toevoegen</a:t>
            </a:r>
          </a:p>
        </p:txBody>
      </p:sp>
      <p:sp>
        <p:nvSpPr>
          <p:cNvPr id="4" name="Tijdelijke aanduiding voor teks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nl-NL"/>
              <a:t>Klik om de modelstijlen te bewerken</a:t>
            </a:r>
          </a:p>
        </p:txBody>
      </p:sp>
      <p:sp>
        <p:nvSpPr>
          <p:cNvPr id="5" name="Rectangle 4"/>
          <p:cNvSpPr>
            <a:spLocks noGrp="1" noChangeArrowheads="1"/>
          </p:cNvSpPr>
          <p:nvPr>
            <p:ph type="dt" sz="half" idx="10"/>
          </p:nvPr>
        </p:nvSpPr>
        <p:spPr>
          <a:ln/>
        </p:spPr>
        <p:txBody>
          <a:bodyPr/>
          <a:lstStyle>
            <a:lvl1pPr>
              <a:defRPr/>
            </a:lvl1pPr>
          </a:lstStyle>
          <a:p>
            <a:pPr>
              <a:defRPr/>
            </a:pPr>
            <a:endParaRPr lang="nl-NL"/>
          </a:p>
        </p:txBody>
      </p:sp>
      <p:sp>
        <p:nvSpPr>
          <p:cNvPr id="6" name="Rectangle 5"/>
          <p:cNvSpPr>
            <a:spLocks noGrp="1" noChangeArrowheads="1"/>
          </p:cNvSpPr>
          <p:nvPr>
            <p:ph type="ftr" sz="quarter" idx="11"/>
          </p:nvPr>
        </p:nvSpPr>
        <p:spPr>
          <a:ln/>
        </p:spPr>
        <p:txBody>
          <a:bodyPr/>
          <a:lstStyle>
            <a:lvl1pPr>
              <a:defRPr/>
            </a:lvl1pPr>
          </a:lstStyle>
          <a:p>
            <a:pPr>
              <a:defRPr/>
            </a:pPr>
            <a:endParaRPr lang="nl-NL"/>
          </a:p>
        </p:txBody>
      </p:sp>
      <p:sp>
        <p:nvSpPr>
          <p:cNvPr id="7" name="Rectangle 6"/>
          <p:cNvSpPr>
            <a:spLocks noGrp="1" noChangeArrowheads="1"/>
          </p:cNvSpPr>
          <p:nvPr>
            <p:ph type="sldNum" sz="quarter" idx="12"/>
          </p:nvPr>
        </p:nvSpPr>
        <p:spPr>
          <a:ln/>
        </p:spPr>
        <p:txBody>
          <a:bodyPr/>
          <a:lstStyle>
            <a:lvl1pPr>
              <a:defRPr/>
            </a:lvl1pPr>
          </a:lstStyle>
          <a:p>
            <a:pPr>
              <a:defRPr/>
            </a:pPr>
            <a:fld id="{FE8673D8-DEE6-4D60-85B4-02B979ADCB4D}" type="slidenum">
              <a:rPr lang="nl-NL"/>
              <a:pPr>
                <a:defRPr/>
              </a:pPr>
              <a:t>‹#›</a:t>
            </a:fld>
            <a:endParaRPr lang="nl-NL"/>
          </a:p>
        </p:txBody>
      </p:sp>
    </p:spTree>
    <p:extLst>
      <p:ext uri="{BB962C8B-B14F-4D97-AF65-F5344CB8AC3E}">
        <p14:creationId xmlns:p14="http://schemas.microsoft.com/office/powerpoint/2010/main" val="40532360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el en verticale tekst">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a:t>Klik om de stijl te bewerken</a:t>
            </a:r>
          </a:p>
        </p:txBody>
      </p:sp>
      <p:sp>
        <p:nvSpPr>
          <p:cNvPr id="3" name="Tijdelijke aanduiding voor verticale tekst 2"/>
          <p:cNvSpPr>
            <a:spLocks noGrp="1"/>
          </p:cNvSpPr>
          <p:nvPr>
            <p:ph type="body" orient="vert" idx="1"/>
          </p:nvPr>
        </p:nvSpPr>
        <p:spPr/>
        <p:txBody>
          <a:bodyPr vert="eaVert"/>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p>
        </p:txBody>
      </p:sp>
      <p:sp>
        <p:nvSpPr>
          <p:cNvPr id="4" name="Rectangle 4"/>
          <p:cNvSpPr>
            <a:spLocks noGrp="1" noChangeArrowheads="1"/>
          </p:cNvSpPr>
          <p:nvPr>
            <p:ph type="dt" sz="half" idx="10"/>
          </p:nvPr>
        </p:nvSpPr>
        <p:spPr>
          <a:ln/>
        </p:spPr>
        <p:txBody>
          <a:bodyPr/>
          <a:lstStyle>
            <a:lvl1pPr>
              <a:defRPr/>
            </a:lvl1pPr>
          </a:lstStyle>
          <a:p>
            <a:pPr>
              <a:defRPr/>
            </a:pPr>
            <a:endParaRPr lang="nl-NL"/>
          </a:p>
        </p:txBody>
      </p:sp>
      <p:sp>
        <p:nvSpPr>
          <p:cNvPr id="5" name="Rectangle 5"/>
          <p:cNvSpPr>
            <a:spLocks noGrp="1" noChangeArrowheads="1"/>
          </p:cNvSpPr>
          <p:nvPr>
            <p:ph type="ftr" sz="quarter" idx="11"/>
          </p:nvPr>
        </p:nvSpPr>
        <p:spPr>
          <a:ln/>
        </p:spPr>
        <p:txBody>
          <a:bodyPr/>
          <a:lstStyle>
            <a:lvl1pPr>
              <a:defRPr/>
            </a:lvl1pPr>
          </a:lstStyle>
          <a:p>
            <a:pPr>
              <a:defRPr/>
            </a:pPr>
            <a:endParaRPr lang="nl-NL"/>
          </a:p>
        </p:txBody>
      </p:sp>
      <p:sp>
        <p:nvSpPr>
          <p:cNvPr id="6" name="Rectangle 6"/>
          <p:cNvSpPr>
            <a:spLocks noGrp="1" noChangeArrowheads="1"/>
          </p:cNvSpPr>
          <p:nvPr>
            <p:ph type="sldNum" sz="quarter" idx="12"/>
          </p:nvPr>
        </p:nvSpPr>
        <p:spPr>
          <a:ln/>
        </p:spPr>
        <p:txBody>
          <a:bodyPr/>
          <a:lstStyle>
            <a:lvl1pPr>
              <a:defRPr/>
            </a:lvl1pPr>
          </a:lstStyle>
          <a:p>
            <a:pPr>
              <a:defRPr/>
            </a:pPr>
            <a:fld id="{77872AF8-8EB4-4FCF-809F-B891F138BC08}" type="slidenum">
              <a:rPr lang="nl-NL"/>
              <a:pPr>
                <a:defRPr/>
              </a:pPr>
              <a:t>‹#›</a:t>
            </a:fld>
            <a:endParaRPr lang="nl-NL"/>
          </a:p>
        </p:txBody>
      </p:sp>
    </p:spTree>
    <p:extLst>
      <p:ext uri="{BB962C8B-B14F-4D97-AF65-F5344CB8AC3E}">
        <p14:creationId xmlns:p14="http://schemas.microsoft.com/office/powerpoint/2010/main" val="1692004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e titel en tekst">
    <p:spTree>
      <p:nvGrpSpPr>
        <p:cNvPr id="1" name=""/>
        <p:cNvGrpSpPr/>
        <p:nvPr/>
      </p:nvGrpSpPr>
      <p:grpSpPr>
        <a:xfrm>
          <a:off x="0" y="0"/>
          <a:ext cx="0" cy="0"/>
          <a:chOff x="0" y="0"/>
          <a:chExt cx="0" cy="0"/>
        </a:xfrm>
      </p:grpSpPr>
      <p:sp>
        <p:nvSpPr>
          <p:cNvPr id="2" name="Verticale titel 1"/>
          <p:cNvSpPr>
            <a:spLocks noGrp="1"/>
          </p:cNvSpPr>
          <p:nvPr>
            <p:ph type="title" orient="vert"/>
          </p:nvPr>
        </p:nvSpPr>
        <p:spPr>
          <a:xfrm>
            <a:off x="6515100" y="609600"/>
            <a:ext cx="1943100" cy="5486400"/>
          </a:xfrm>
        </p:spPr>
        <p:txBody>
          <a:bodyPr vert="eaVert"/>
          <a:lstStyle/>
          <a:p>
            <a:r>
              <a:rPr lang="nl-NL"/>
              <a:t>Klik om de stijl te bewerken</a:t>
            </a:r>
          </a:p>
        </p:txBody>
      </p:sp>
      <p:sp>
        <p:nvSpPr>
          <p:cNvPr id="3" name="Tijdelijke aanduiding voor verticale tekst 2"/>
          <p:cNvSpPr>
            <a:spLocks noGrp="1"/>
          </p:cNvSpPr>
          <p:nvPr>
            <p:ph type="body" orient="vert" idx="1"/>
          </p:nvPr>
        </p:nvSpPr>
        <p:spPr>
          <a:xfrm>
            <a:off x="685800" y="609600"/>
            <a:ext cx="5676900" cy="5486400"/>
          </a:xfrm>
        </p:spPr>
        <p:txBody>
          <a:bodyPr vert="eaVert"/>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p>
        </p:txBody>
      </p:sp>
      <p:sp>
        <p:nvSpPr>
          <p:cNvPr id="4" name="Rectangle 4"/>
          <p:cNvSpPr>
            <a:spLocks noGrp="1" noChangeArrowheads="1"/>
          </p:cNvSpPr>
          <p:nvPr>
            <p:ph type="dt" sz="half" idx="10"/>
          </p:nvPr>
        </p:nvSpPr>
        <p:spPr>
          <a:ln/>
        </p:spPr>
        <p:txBody>
          <a:bodyPr/>
          <a:lstStyle>
            <a:lvl1pPr>
              <a:defRPr/>
            </a:lvl1pPr>
          </a:lstStyle>
          <a:p>
            <a:pPr>
              <a:defRPr/>
            </a:pPr>
            <a:endParaRPr lang="nl-NL"/>
          </a:p>
        </p:txBody>
      </p:sp>
      <p:sp>
        <p:nvSpPr>
          <p:cNvPr id="5" name="Rectangle 5"/>
          <p:cNvSpPr>
            <a:spLocks noGrp="1" noChangeArrowheads="1"/>
          </p:cNvSpPr>
          <p:nvPr>
            <p:ph type="ftr" sz="quarter" idx="11"/>
          </p:nvPr>
        </p:nvSpPr>
        <p:spPr>
          <a:ln/>
        </p:spPr>
        <p:txBody>
          <a:bodyPr/>
          <a:lstStyle>
            <a:lvl1pPr>
              <a:defRPr/>
            </a:lvl1pPr>
          </a:lstStyle>
          <a:p>
            <a:pPr>
              <a:defRPr/>
            </a:pPr>
            <a:endParaRPr lang="nl-NL"/>
          </a:p>
        </p:txBody>
      </p:sp>
      <p:sp>
        <p:nvSpPr>
          <p:cNvPr id="6" name="Rectangle 6"/>
          <p:cNvSpPr>
            <a:spLocks noGrp="1" noChangeArrowheads="1"/>
          </p:cNvSpPr>
          <p:nvPr>
            <p:ph type="sldNum" sz="quarter" idx="12"/>
          </p:nvPr>
        </p:nvSpPr>
        <p:spPr>
          <a:ln/>
        </p:spPr>
        <p:txBody>
          <a:bodyPr/>
          <a:lstStyle>
            <a:lvl1pPr>
              <a:defRPr/>
            </a:lvl1pPr>
          </a:lstStyle>
          <a:p>
            <a:pPr>
              <a:defRPr/>
            </a:pPr>
            <a:fld id="{9A4BDD3F-DDE8-4A9C-8029-9F3592FCA49A}" type="slidenum">
              <a:rPr lang="nl-NL"/>
              <a:pPr>
                <a:defRPr/>
              </a:pPr>
              <a:t>‹#›</a:t>
            </a:fld>
            <a:endParaRPr lang="nl-NL"/>
          </a:p>
        </p:txBody>
      </p:sp>
    </p:spTree>
    <p:extLst>
      <p:ext uri="{BB962C8B-B14F-4D97-AF65-F5344CB8AC3E}">
        <p14:creationId xmlns:p14="http://schemas.microsoft.com/office/powerpoint/2010/main" val="15911101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nl-NL" altLang="nl-NL"/>
              <a:t>Klik om het opmaakprofiel van de modeltitel te bewerken</a:t>
            </a:r>
          </a:p>
        </p:txBody>
      </p:sp>
      <p:sp>
        <p:nvSpPr>
          <p:cNvPr id="1027" name="Rectangle 3"/>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nl-NL" altLang="nl-NL"/>
              <a:t>Klik om de opmaakprofielen van de modeltekst te bewerken</a:t>
            </a:r>
          </a:p>
          <a:p>
            <a:pPr lvl="1"/>
            <a:r>
              <a:rPr lang="nl-NL" altLang="nl-NL"/>
              <a:t>Tweede niveau</a:t>
            </a:r>
          </a:p>
          <a:p>
            <a:pPr lvl="2"/>
            <a:r>
              <a:rPr lang="nl-NL" altLang="nl-NL"/>
              <a:t>Derde niveau</a:t>
            </a:r>
          </a:p>
          <a:p>
            <a:pPr lvl="3"/>
            <a:r>
              <a:rPr lang="nl-NL" altLang="nl-NL"/>
              <a:t>Vierde niveau</a:t>
            </a:r>
          </a:p>
          <a:p>
            <a:pPr lvl="4"/>
            <a:r>
              <a:rPr lang="nl-NL" altLang="nl-NL"/>
              <a:t>Vijfde niveau</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buFontTx/>
              <a:buNone/>
              <a:defRPr sz="1400">
                <a:latin typeface="+mn-lt"/>
                <a:cs typeface="+mn-cs"/>
              </a:defRPr>
            </a:lvl1pPr>
          </a:lstStyle>
          <a:p>
            <a:pPr>
              <a:defRPr/>
            </a:pPr>
            <a:endParaRPr lang="nl-NL"/>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spcBef>
                <a:spcPct val="0"/>
              </a:spcBef>
              <a:buFontTx/>
              <a:buNone/>
              <a:defRPr sz="1400">
                <a:latin typeface="+mn-lt"/>
                <a:cs typeface="+mn-cs"/>
              </a:defRPr>
            </a:lvl1pPr>
          </a:lstStyle>
          <a:p>
            <a:pPr>
              <a:defRPr/>
            </a:pPr>
            <a:endParaRPr lang="nl-NL"/>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buFontTx/>
              <a:buNone/>
              <a:defRPr sz="1400">
                <a:latin typeface="+mn-lt"/>
                <a:cs typeface="+mn-cs"/>
              </a:defRPr>
            </a:lvl1pPr>
          </a:lstStyle>
          <a:p>
            <a:pPr>
              <a:defRPr/>
            </a:pPr>
            <a:fld id="{3CCA268B-88DD-44B0-AD24-94F43A770022}" type="slidenum">
              <a:rPr lang="nl-NL"/>
              <a:pPr>
                <a:defRPr/>
              </a:pPr>
              <a:t>‹#›</a:t>
            </a:fld>
            <a:endParaRPr lang="nl-NL"/>
          </a:p>
        </p:txBody>
      </p:sp>
    </p:spTree>
  </p:cSld>
  <p:clrMap bg1="lt1" tx1="dk1" bg2="lt2" tx2="dk2" accent1="accent1" accent2="accent2" accent3="accent3" accent4="accent4" accent5="accent5" accent6="accent6" hlink="hlink" folHlink="folHlink"/>
  <p:sldLayoutIdLst>
    <p:sldLayoutId id="2147483769" r:id="rId1"/>
    <p:sldLayoutId id="2147483779" r:id="rId2"/>
    <p:sldLayoutId id="2147483770" r:id="rId3"/>
    <p:sldLayoutId id="2147483771" r:id="rId4"/>
    <p:sldLayoutId id="2147483772" r:id="rId5"/>
    <p:sldLayoutId id="2147483773" r:id="rId6"/>
    <p:sldLayoutId id="2147483774" r:id="rId7"/>
    <p:sldLayoutId id="2147483775" r:id="rId8"/>
    <p:sldLayoutId id="2147483776" r:id="rId9"/>
    <p:sldLayoutId id="2147483777" r:id="rId10"/>
    <p:sldLayoutId id="2147483778" r:id="rId11"/>
  </p:sldLayoutIdLst>
  <p:txStyles>
    <p:titleStyle>
      <a:lvl1pPr algn="ctr" rtl="0" eaLnBrk="1" fontAlgn="base" hangingPunct="1">
        <a:spcBef>
          <a:spcPct val="0"/>
        </a:spcBef>
        <a:spcAft>
          <a:spcPct val="0"/>
        </a:spcAft>
        <a:defRPr sz="3600">
          <a:solidFill>
            <a:schemeClr val="tx2"/>
          </a:solidFill>
          <a:latin typeface="Arial" pitchFamily="34" charset="0"/>
          <a:ea typeface="+mj-ea"/>
          <a:cs typeface="Arial" pitchFamily="34" charset="0"/>
        </a:defRPr>
      </a:lvl1pPr>
      <a:lvl2pPr algn="ctr" rtl="0" eaLnBrk="1" fontAlgn="base" hangingPunct="1">
        <a:spcBef>
          <a:spcPct val="0"/>
        </a:spcBef>
        <a:spcAft>
          <a:spcPct val="0"/>
        </a:spcAft>
        <a:defRPr sz="3600">
          <a:solidFill>
            <a:schemeClr val="tx2"/>
          </a:solidFill>
          <a:latin typeface="Arial" charset="0"/>
          <a:cs typeface="Arial" charset="0"/>
        </a:defRPr>
      </a:lvl2pPr>
      <a:lvl3pPr algn="ctr" rtl="0" eaLnBrk="1" fontAlgn="base" hangingPunct="1">
        <a:spcBef>
          <a:spcPct val="0"/>
        </a:spcBef>
        <a:spcAft>
          <a:spcPct val="0"/>
        </a:spcAft>
        <a:defRPr sz="3600">
          <a:solidFill>
            <a:schemeClr val="tx2"/>
          </a:solidFill>
          <a:latin typeface="Arial" charset="0"/>
          <a:cs typeface="Arial" charset="0"/>
        </a:defRPr>
      </a:lvl3pPr>
      <a:lvl4pPr algn="ctr" rtl="0" eaLnBrk="1" fontAlgn="base" hangingPunct="1">
        <a:spcBef>
          <a:spcPct val="0"/>
        </a:spcBef>
        <a:spcAft>
          <a:spcPct val="0"/>
        </a:spcAft>
        <a:defRPr sz="3600">
          <a:solidFill>
            <a:schemeClr val="tx2"/>
          </a:solidFill>
          <a:latin typeface="Arial" charset="0"/>
          <a:cs typeface="Arial" charset="0"/>
        </a:defRPr>
      </a:lvl4pPr>
      <a:lvl5pPr algn="ctr" rtl="0" eaLnBrk="1" fontAlgn="base" hangingPunct="1">
        <a:spcBef>
          <a:spcPct val="0"/>
        </a:spcBef>
        <a:spcAft>
          <a:spcPct val="0"/>
        </a:spcAft>
        <a:defRPr sz="3600">
          <a:solidFill>
            <a:schemeClr val="tx2"/>
          </a:solidFill>
          <a:latin typeface="Arial" charset="0"/>
          <a:cs typeface="Arial" charset="0"/>
        </a:defRPr>
      </a:lvl5pPr>
      <a:lvl6pPr marL="457200" algn="ctr" rtl="0" eaLnBrk="1" fontAlgn="base" hangingPunct="1">
        <a:spcBef>
          <a:spcPct val="0"/>
        </a:spcBef>
        <a:spcAft>
          <a:spcPct val="0"/>
        </a:spcAft>
        <a:defRPr sz="4400">
          <a:solidFill>
            <a:schemeClr val="tx2"/>
          </a:solidFill>
          <a:latin typeface="Times New Roman" charset="0"/>
        </a:defRPr>
      </a:lvl6pPr>
      <a:lvl7pPr marL="914400" algn="ctr" rtl="0" eaLnBrk="1" fontAlgn="base" hangingPunct="1">
        <a:spcBef>
          <a:spcPct val="0"/>
        </a:spcBef>
        <a:spcAft>
          <a:spcPct val="0"/>
        </a:spcAft>
        <a:defRPr sz="4400">
          <a:solidFill>
            <a:schemeClr val="tx2"/>
          </a:solidFill>
          <a:latin typeface="Times New Roman" charset="0"/>
        </a:defRPr>
      </a:lvl7pPr>
      <a:lvl8pPr marL="1371600" algn="ctr" rtl="0" eaLnBrk="1" fontAlgn="base" hangingPunct="1">
        <a:spcBef>
          <a:spcPct val="0"/>
        </a:spcBef>
        <a:spcAft>
          <a:spcPct val="0"/>
        </a:spcAft>
        <a:defRPr sz="4400">
          <a:solidFill>
            <a:schemeClr val="tx2"/>
          </a:solidFill>
          <a:latin typeface="Times New Roman" charset="0"/>
        </a:defRPr>
      </a:lvl8pPr>
      <a:lvl9pPr marL="1828800" algn="ctr" rtl="0" eaLnBrk="1" fontAlgn="base" hangingPunct="1">
        <a:spcBef>
          <a:spcPct val="0"/>
        </a:spcBef>
        <a:spcAft>
          <a:spcPct val="0"/>
        </a:spcAft>
        <a:defRPr sz="4400">
          <a:solidFill>
            <a:schemeClr val="tx2"/>
          </a:solidFill>
          <a:latin typeface="Times New Roman" charset="0"/>
        </a:defRPr>
      </a:lvl9pPr>
    </p:titleStyle>
    <p:bodyStyle>
      <a:lvl1pPr marL="342900" indent="-342900" algn="l" rtl="0" eaLnBrk="1" fontAlgn="base" hangingPunct="1">
        <a:spcBef>
          <a:spcPct val="20000"/>
        </a:spcBef>
        <a:spcAft>
          <a:spcPct val="0"/>
        </a:spcAft>
        <a:buChar char="•"/>
        <a:defRPr sz="2400">
          <a:solidFill>
            <a:schemeClr val="tx1"/>
          </a:solidFill>
          <a:latin typeface="Arial" pitchFamily="34" charset="0"/>
          <a:ea typeface="+mn-ea"/>
          <a:cs typeface="Arial" pitchFamily="34" charset="0"/>
        </a:defRPr>
      </a:lvl1pPr>
      <a:lvl2pPr marL="742950" indent="-285750" algn="l" rtl="0" eaLnBrk="1" fontAlgn="base" hangingPunct="1">
        <a:spcBef>
          <a:spcPct val="20000"/>
        </a:spcBef>
        <a:spcAft>
          <a:spcPct val="0"/>
        </a:spcAft>
        <a:buChar char="–"/>
        <a:defRPr sz="2400">
          <a:solidFill>
            <a:schemeClr val="tx1"/>
          </a:solidFill>
          <a:latin typeface="Arial" pitchFamily="34" charset="0"/>
          <a:cs typeface="Arial" pitchFamily="34" charset="0"/>
        </a:defRPr>
      </a:lvl2pPr>
      <a:lvl3pPr marL="1143000" indent="-228600" algn="l" rtl="0" eaLnBrk="1" fontAlgn="base" hangingPunct="1">
        <a:spcBef>
          <a:spcPct val="20000"/>
        </a:spcBef>
        <a:spcAft>
          <a:spcPct val="0"/>
        </a:spcAft>
        <a:buChar char="•"/>
        <a:defRPr sz="2400">
          <a:solidFill>
            <a:schemeClr val="tx1"/>
          </a:solidFill>
          <a:latin typeface="Arial" pitchFamily="34" charset="0"/>
          <a:cs typeface="Arial" pitchFamily="34" charset="0"/>
        </a:defRPr>
      </a:lvl3pPr>
      <a:lvl4pPr marL="1600200" indent="-228600" algn="l" rtl="0" eaLnBrk="1" fontAlgn="base" hangingPunct="1">
        <a:spcBef>
          <a:spcPct val="20000"/>
        </a:spcBef>
        <a:spcAft>
          <a:spcPct val="0"/>
        </a:spcAft>
        <a:buChar char="–"/>
        <a:defRPr sz="2400">
          <a:solidFill>
            <a:schemeClr val="tx1"/>
          </a:solidFill>
          <a:latin typeface="Arial" pitchFamily="34" charset="0"/>
          <a:cs typeface="Arial" pitchFamily="34" charset="0"/>
        </a:defRPr>
      </a:lvl4pPr>
      <a:lvl5pPr marL="2057400" indent="-228600" algn="l" rtl="0" eaLnBrk="1" fontAlgn="base" hangingPunct="1">
        <a:spcBef>
          <a:spcPct val="20000"/>
        </a:spcBef>
        <a:spcAft>
          <a:spcPct val="0"/>
        </a:spcAft>
        <a:buChar char="»"/>
        <a:defRPr sz="2400">
          <a:solidFill>
            <a:schemeClr val="tx1"/>
          </a:solidFill>
          <a:latin typeface="Arial" pitchFamily="34" charset="0"/>
          <a:cs typeface="Arial" pitchFamily="34" charset="0"/>
        </a:defRPr>
      </a:lvl5pPr>
      <a:lvl6pPr marL="2514600" indent="-228600" algn="l" rtl="0" eaLnBrk="1" fontAlgn="base" hangingPunct="1">
        <a:spcBef>
          <a:spcPct val="20000"/>
        </a:spcBef>
        <a:spcAft>
          <a:spcPct val="0"/>
        </a:spcAft>
        <a:buChar char="»"/>
        <a:defRPr sz="2000">
          <a:solidFill>
            <a:schemeClr val="tx1"/>
          </a:solidFill>
          <a:latin typeface="+mn-lt"/>
        </a:defRPr>
      </a:lvl6pPr>
      <a:lvl7pPr marL="2971800" indent="-228600" algn="l" rtl="0" eaLnBrk="1" fontAlgn="base" hangingPunct="1">
        <a:spcBef>
          <a:spcPct val="20000"/>
        </a:spcBef>
        <a:spcAft>
          <a:spcPct val="0"/>
        </a:spcAft>
        <a:buChar char="»"/>
        <a:defRPr sz="2000">
          <a:solidFill>
            <a:schemeClr val="tx1"/>
          </a:solidFill>
          <a:latin typeface="+mn-lt"/>
        </a:defRPr>
      </a:lvl7pPr>
      <a:lvl8pPr marL="3429000" indent="-228600" algn="l" rtl="0" eaLnBrk="1" fontAlgn="base" hangingPunct="1">
        <a:spcBef>
          <a:spcPct val="20000"/>
        </a:spcBef>
        <a:spcAft>
          <a:spcPct val="0"/>
        </a:spcAft>
        <a:buChar char="»"/>
        <a:defRPr sz="2000">
          <a:solidFill>
            <a:schemeClr val="tx1"/>
          </a:solidFill>
          <a:latin typeface="+mn-lt"/>
        </a:defRPr>
      </a:lvl8pPr>
      <a:lvl9pPr marL="3886200" indent="-228600" algn="l" rtl="0" eaLnBrk="1" fontAlgn="base" hangingPunct="1">
        <a:spcBef>
          <a:spcPct val="20000"/>
        </a:spcBef>
        <a:spcAft>
          <a:spcPct val="0"/>
        </a:spcAft>
        <a:buChar char="»"/>
        <a:defRPr sz="2000">
          <a:solidFill>
            <a:schemeClr val="tx1"/>
          </a:solidFill>
          <a:latin typeface="+mn-lt"/>
        </a:defRPr>
      </a:lvl9pPr>
    </p:bodyStyle>
    <p:otherStyle>
      <a:defPPr>
        <a:defRPr lang="nl-N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jpeg"/><Relationship Id="rId13" Type="http://schemas.openxmlformats.org/officeDocument/2006/relationships/image" Target="../media/image11.png"/><Relationship Id="rId18" Type="http://schemas.openxmlformats.org/officeDocument/2006/relationships/image" Target="../media/image16.png"/><Relationship Id="rId26" Type="http://schemas.openxmlformats.org/officeDocument/2006/relationships/image" Target="../media/image24.png"/><Relationship Id="rId3" Type="http://schemas.openxmlformats.org/officeDocument/2006/relationships/notesSlide" Target="../notesSlides/notesSlide1.xml"/><Relationship Id="rId21" Type="http://schemas.openxmlformats.org/officeDocument/2006/relationships/image" Target="../media/image19.png"/><Relationship Id="rId7" Type="http://schemas.openxmlformats.org/officeDocument/2006/relationships/image" Target="../media/image5.jpeg"/><Relationship Id="rId12" Type="http://schemas.openxmlformats.org/officeDocument/2006/relationships/image" Target="../media/image10.png"/><Relationship Id="rId17" Type="http://schemas.openxmlformats.org/officeDocument/2006/relationships/image" Target="../media/image15.png"/><Relationship Id="rId25" Type="http://schemas.openxmlformats.org/officeDocument/2006/relationships/image" Target="../media/image23.jpeg"/><Relationship Id="rId2" Type="http://schemas.openxmlformats.org/officeDocument/2006/relationships/slideLayout" Target="../slideLayouts/slideLayout2.xml"/><Relationship Id="rId16" Type="http://schemas.openxmlformats.org/officeDocument/2006/relationships/image" Target="../media/image14.png"/><Relationship Id="rId20" Type="http://schemas.openxmlformats.org/officeDocument/2006/relationships/image" Target="../media/image18.jpeg"/><Relationship Id="rId29" Type="http://schemas.openxmlformats.org/officeDocument/2006/relationships/image" Target="../media/image27.jpeg"/><Relationship Id="rId1" Type="http://schemas.openxmlformats.org/officeDocument/2006/relationships/tags" Target="../tags/tag1.xml"/><Relationship Id="rId6" Type="http://schemas.openxmlformats.org/officeDocument/2006/relationships/image" Target="../media/image4.jpeg"/><Relationship Id="rId11" Type="http://schemas.openxmlformats.org/officeDocument/2006/relationships/image" Target="../media/image9.png"/><Relationship Id="rId24" Type="http://schemas.openxmlformats.org/officeDocument/2006/relationships/image" Target="../media/image22.png"/><Relationship Id="rId5" Type="http://schemas.openxmlformats.org/officeDocument/2006/relationships/image" Target="../media/image3.jpeg"/><Relationship Id="rId15" Type="http://schemas.openxmlformats.org/officeDocument/2006/relationships/image" Target="../media/image13.png"/><Relationship Id="rId23" Type="http://schemas.openxmlformats.org/officeDocument/2006/relationships/image" Target="../media/image21.jpeg"/><Relationship Id="rId28" Type="http://schemas.openxmlformats.org/officeDocument/2006/relationships/image" Target="../media/image26.jpeg"/><Relationship Id="rId10" Type="http://schemas.openxmlformats.org/officeDocument/2006/relationships/image" Target="../media/image8.jpeg"/><Relationship Id="rId19" Type="http://schemas.openxmlformats.org/officeDocument/2006/relationships/image" Target="../media/image17.png"/><Relationship Id="rId4" Type="http://schemas.openxmlformats.org/officeDocument/2006/relationships/image" Target="../media/image2.jpeg"/><Relationship Id="rId9" Type="http://schemas.openxmlformats.org/officeDocument/2006/relationships/image" Target="../media/image7.jpeg"/><Relationship Id="rId14" Type="http://schemas.openxmlformats.org/officeDocument/2006/relationships/image" Target="../media/image12.png"/><Relationship Id="rId22" Type="http://schemas.openxmlformats.org/officeDocument/2006/relationships/image" Target="../media/image20.jpeg"/><Relationship Id="rId27" Type="http://schemas.openxmlformats.org/officeDocument/2006/relationships/image" Target="../media/image25.jpeg"/><Relationship Id="rId30" Type="http://schemas.openxmlformats.org/officeDocument/2006/relationships/image" Target="../media/image28.png"/></Relationships>
</file>

<file path=ppt/slides/_rels/slide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3" Type="http://schemas.openxmlformats.org/officeDocument/2006/relationships/image" Target="../media/image35.jpeg"/><Relationship Id="rId18" Type="http://schemas.openxmlformats.org/officeDocument/2006/relationships/image" Target="../media/image12.png"/><Relationship Id="rId26" Type="http://schemas.openxmlformats.org/officeDocument/2006/relationships/image" Target="../media/image39.png"/><Relationship Id="rId39" Type="http://schemas.openxmlformats.org/officeDocument/2006/relationships/image" Target="../media/image42.jpeg"/><Relationship Id="rId21" Type="http://schemas.openxmlformats.org/officeDocument/2006/relationships/image" Target="../media/image14.png"/><Relationship Id="rId34" Type="http://schemas.openxmlformats.org/officeDocument/2006/relationships/image" Target="../media/image25.jpeg"/><Relationship Id="rId7" Type="http://schemas.openxmlformats.org/officeDocument/2006/relationships/image" Target="../media/image4.jpeg"/><Relationship Id="rId12" Type="http://schemas.openxmlformats.org/officeDocument/2006/relationships/image" Target="../media/image9.png"/><Relationship Id="rId17" Type="http://schemas.openxmlformats.org/officeDocument/2006/relationships/image" Target="../media/image11.png"/><Relationship Id="rId25" Type="http://schemas.openxmlformats.org/officeDocument/2006/relationships/image" Target="../media/image18.jpeg"/><Relationship Id="rId33" Type="http://schemas.openxmlformats.org/officeDocument/2006/relationships/image" Target="../media/image24.png"/><Relationship Id="rId38" Type="http://schemas.openxmlformats.org/officeDocument/2006/relationships/image" Target="../media/image28.png"/><Relationship Id="rId2" Type="http://schemas.openxmlformats.org/officeDocument/2006/relationships/slideLayout" Target="../slideLayouts/slideLayout2.xml"/><Relationship Id="rId16" Type="http://schemas.openxmlformats.org/officeDocument/2006/relationships/image" Target="../media/image10.png"/><Relationship Id="rId20" Type="http://schemas.openxmlformats.org/officeDocument/2006/relationships/image" Target="../media/image13.png"/><Relationship Id="rId29" Type="http://schemas.openxmlformats.org/officeDocument/2006/relationships/image" Target="../media/image21.jpeg"/><Relationship Id="rId1" Type="http://schemas.openxmlformats.org/officeDocument/2006/relationships/tags" Target="../tags/tag2.xml"/><Relationship Id="rId6" Type="http://schemas.openxmlformats.org/officeDocument/2006/relationships/image" Target="../media/image3.jpeg"/><Relationship Id="rId11" Type="http://schemas.openxmlformats.org/officeDocument/2006/relationships/image" Target="../media/image8.jpeg"/><Relationship Id="rId24" Type="http://schemas.openxmlformats.org/officeDocument/2006/relationships/image" Target="../media/image17.png"/><Relationship Id="rId32" Type="http://schemas.openxmlformats.org/officeDocument/2006/relationships/image" Target="../media/image23.jpeg"/><Relationship Id="rId37" Type="http://schemas.openxmlformats.org/officeDocument/2006/relationships/image" Target="../media/image27.jpeg"/><Relationship Id="rId5" Type="http://schemas.openxmlformats.org/officeDocument/2006/relationships/image" Target="../media/image2.jpeg"/><Relationship Id="rId15" Type="http://schemas.openxmlformats.org/officeDocument/2006/relationships/image" Target="../media/image37.jpeg"/><Relationship Id="rId23" Type="http://schemas.openxmlformats.org/officeDocument/2006/relationships/image" Target="../media/image16.png"/><Relationship Id="rId28" Type="http://schemas.openxmlformats.org/officeDocument/2006/relationships/image" Target="../media/image20.jpeg"/><Relationship Id="rId36" Type="http://schemas.openxmlformats.org/officeDocument/2006/relationships/image" Target="../media/image41.png"/><Relationship Id="rId10" Type="http://schemas.openxmlformats.org/officeDocument/2006/relationships/image" Target="../media/image7.jpeg"/><Relationship Id="rId19" Type="http://schemas.openxmlformats.org/officeDocument/2006/relationships/image" Target="../media/image38.png"/><Relationship Id="rId31" Type="http://schemas.openxmlformats.org/officeDocument/2006/relationships/image" Target="../media/image40.jpeg"/><Relationship Id="rId4" Type="http://schemas.openxmlformats.org/officeDocument/2006/relationships/image" Target="../media/image34.png"/><Relationship Id="rId9" Type="http://schemas.openxmlformats.org/officeDocument/2006/relationships/image" Target="../media/image6.jpeg"/><Relationship Id="rId14" Type="http://schemas.openxmlformats.org/officeDocument/2006/relationships/image" Target="../media/image36.png"/><Relationship Id="rId22" Type="http://schemas.openxmlformats.org/officeDocument/2006/relationships/image" Target="../media/image15.png"/><Relationship Id="rId27" Type="http://schemas.openxmlformats.org/officeDocument/2006/relationships/image" Target="../media/image19.png"/><Relationship Id="rId30" Type="http://schemas.openxmlformats.org/officeDocument/2006/relationships/image" Target="../media/image22.png"/><Relationship Id="rId35" Type="http://schemas.openxmlformats.org/officeDocument/2006/relationships/image" Target="../media/image26.jpeg"/><Relationship Id="rId8" Type="http://schemas.openxmlformats.org/officeDocument/2006/relationships/image" Target="../media/image5.jpeg"/><Relationship Id="rId3" Type="http://schemas.openxmlformats.org/officeDocument/2006/relationships/notesSlide" Target="../notesSlides/notesSlide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image" Target="../media/image47.png"/><Relationship Id="rId3" Type="http://schemas.microsoft.com/office/2007/relationships/media" Target="../media/media2.mp4"/><Relationship Id="rId7" Type="http://schemas.openxmlformats.org/officeDocument/2006/relationships/image" Target="../media/image46.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notesSlide" Target="../notesSlides/notesSlide3.xml"/><Relationship Id="rId5" Type="http://schemas.openxmlformats.org/officeDocument/2006/relationships/slideLayout" Target="../slideLayouts/slideLayout2.xml"/><Relationship Id="rId4" Type="http://schemas.openxmlformats.org/officeDocument/2006/relationships/video" Target="../media/media2.mp4"/></Relationships>
</file>

<file path=ppt/slides/_rels/slide16.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50.png"/><Relationship Id="rId4" Type="http://schemas.openxmlformats.org/officeDocument/2006/relationships/hyperlink" Target="https://www.youtube.com/watch?v=mf3-rnZd7J4"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s://kwaliteit-in-bedrijf.nl/artikel/wat-maakt-dat-verandering-slaagt-of-faalt/"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hyperlink" Target="https://boommanagement.nl/artikel/emergentie-veranderen-kun-je-niet-altijd-plannen/"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ekstvak 16">
            <a:extLst>
              <a:ext uri="{FF2B5EF4-FFF2-40B4-BE49-F238E27FC236}">
                <a16:creationId xmlns:a16="http://schemas.microsoft.com/office/drawing/2014/main" id="{D9F5BFF9-00F5-C344-B093-BAC49EE52EB3}"/>
              </a:ext>
            </a:extLst>
          </p:cNvPr>
          <p:cNvSpPr txBox="1">
            <a:spLocks noChangeArrowheads="1"/>
          </p:cNvSpPr>
          <p:nvPr/>
        </p:nvSpPr>
        <p:spPr bwMode="auto">
          <a:xfrm>
            <a:off x="179388" y="6545263"/>
            <a:ext cx="2201862"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400">
                <a:solidFill>
                  <a:schemeClr val="tx1"/>
                </a:solidFill>
                <a:latin typeface="Arial" panose="020B0604020202020204" pitchFamily="34" charset="0"/>
                <a:ea typeface="ＭＳ Ｐゴシック" panose="020B0600070205080204" pitchFamily="34" charset="-128"/>
              </a:defRPr>
            </a:lvl1pPr>
            <a:lvl2pPr marL="742950" indent="-285750">
              <a:defRPr sz="1400">
                <a:solidFill>
                  <a:schemeClr val="tx1"/>
                </a:solidFill>
                <a:latin typeface="Arial" panose="020B0604020202020204" pitchFamily="34" charset="0"/>
                <a:ea typeface="ＭＳ Ｐゴシック" panose="020B0600070205080204" pitchFamily="34" charset="-128"/>
              </a:defRPr>
            </a:lvl2pPr>
            <a:lvl3pPr marL="1143000" indent="-228600">
              <a:defRPr sz="1400">
                <a:solidFill>
                  <a:schemeClr val="tx1"/>
                </a:solidFill>
                <a:latin typeface="Arial" panose="020B0604020202020204" pitchFamily="34" charset="0"/>
                <a:ea typeface="ＭＳ Ｐゴシック" panose="020B0600070205080204" pitchFamily="34" charset="-128"/>
              </a:defRPr>
            </a:lvl3pPr>
            <a:lvl4pPr marL="1600200" indent="-228600">
              <a:defRPr sz="1400">
                <a:solidFill>
                  <a:schemeClr val="tx1"/>
                </a:solidFill>
                <a:latin typeface="Arial" panose="020B0604020202020204" pitchFamily="34" charset="0"/>
                <a:ea typeface="ＭＳ Ｐゴシック" panose="020B0600070205080204" pitchFamily="34" charset="-128"/>
              </a:defRPr>
            </a:lvl4pPr>
            <a:lvl5pPr marL="2057400" indent="-228600">
              <a:defRPr sz="1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9pPr>
          </a:lstStyle>
          <a:p>
            <a:r>
              <a:rPr lang="nl-NL" altLang="en-NL" b="1">
                <a:solidFill>
                  <a:srgbClr val="FFFFFF"/>
                </a:solidFill>
              </a:rPr>
              <a:t>EMERGENCE</a:t>
            </a:r>
          </a:p>
        </p:txBody>
      </p:sp>
      <p:sp>
        <p:nvSpPr>
          <p:cNvPr id="24580" name="Titel 1">
            <a:extLst>
              <a:ext uri="{FF2B5EF4-FFF2-40B4-BE49-F238E27FC236}">
                <a16:creationId xmlns:a16="http://schemas.microsoft.com/office/drawing/2014/main" id="{A8A2D970-1799-7D43-9C3C-07B21B0BABC6}"/>
              </a:ext>
            </a:extLst>
          </p:cNvPr>
          <p:cNvSpPr>
            <a:spLocks noGrp="1"/>
          </p:cNvSpPr>
          <p:nvPr>
            <p:ph type="title"/>
          </p:nvPr>
        </p:nvSpPr>
        <p:spPr>
          <a:xfrm>
            <a:off x="4961956" y="-611057"/>
            <a:ext cx="1288423" cy="45719"/>
          </a:xfrm>
          <a:solidFill>
            <a:schemeClr val="bg1"/>
          </a:solidFill>
        </p:spPr>
        <p:txBody>
          <a:bodyPr/>
          <a:lstStyle/>
          <a:p>
            <a:br>
              <a:rPr lang="nl-NL" altLang="en-NL">
                <a:solidFill>
                  <a:srgbClr val="00A7A2"/>
                </a:solidFill>
                <a:ea typeface="ＭＳ Ｐゴシック" panose="020B0600070205080204" pitchFamily="34" charset="-128"/>
              </a:rPr>
            </a:br>
            <a:endParaRPr lang="nl-NL" altLang="en-NL">
              <a:solidFill>
                <a:srgbClr val="00A0D2"/>
              </a:solidFill>
              <a:ea typeface="ＭＳ Ｐゴシック" panose="020B0600070205080204" pitchFamily="34" charset="-128"/>
            </a:endParaRPr>
          </a:p>
        </p:txBody>
      </p:sp>
      <p:cxnSp>
        <p:nvCxnSpPr>
          <p:cNvPr id="7" name="Rechte verbindingslijn 6">
            <a:extLst>
              <a:ext uri="{FF2B5EF4-FFF2-40B4-BE49-F238E27FC236}">
                <a16:creationId xmlns:a16="http://schemas.microsoft.com/office/drawing/2014/main" id="{BCAF3018-C98B-824A-8609-418BF6CEA8C3}"/>
              </a:ext>
            </a:extLst>
          </p:cNvPr>
          <p:cNvCxnSpPr>
            <a:cxnSpLocks noChangeShapeType="1"/>
          </p:cNvCxnSpPr>
          <p:nvPr/>
        </p:nvCxnSpPr>
        <p:spPr bwMode="auto">
          <a:xfrm rot="16200000" flipH="1">
            <a:off x="1255713" y="3397250"/>
            <a:ext cx="6858000" cy="63500"/>
          </a:xfrm>
          <a:prstGeom prst="line">
            <a:avLst/>
          </a:prstGeom>
          <a:noFill/>
          <a:ln w="25400">
            <a:solidFill>
              <a:schemeClr val="accent1"/>
            </a:solidFill>
            <a:round/>
            <a:headEnd/>
            <a:tailEnd/>
          </a:ln>
          <a:effectLst>
            <a:outerShdw blurRad="40000" dist="20000" dir="5400000" rotWithShape="0">
              <a:srgbClr val="808080">
                <a:alpha val="37999"/>
              </a:srgbClr>
            </a:outerShdw>
          </a:effectLst>
          <a:extLst>
            <a:ext uri="{909E8E84-426E-40DD-AFC4-6F175D3DCCD1}">
              <a14:hiddenFill xmlns:a14="http://schemas.microsoft.com/office/drawing/2010/main">
                <a:noFill/>
              </a14:hiddenFill>
            </a:ext>
          </a:extLst>
        </p:spPr>
      </p:cxnSp>
      <p:cxnSp>
        <p:nvCxnSpPr>
          <p:cNvPr id="9" name="Rechte verbindingslijn 8">
            <a:extLst>
              <a:ext uri="{FF2B5EF4-FFF2-40B4-BE49-F238E27FC236}">
                <a16:creationId xmlns:a16="http://schemas.microsoft.com/office/drawing/2014/main" id="{DD6E601B-8443-3C44-A241-8F1E85933B62}"/>
              </a:ext>
            </a:extLst>
          </p:cNvPr>
          <p:cNvCxnSpPr>
            <a:cxnSpLocks noChangeShapeType="1"/>
          </p:cNvCxnSpPr>
          <p:nvPr/>
        </p:nvCxnSpPr>
        <p:spPr bwMode="auto">
          <a:xfrm flipV="1">
            <a:off x="0" y="3271838"/>
            <a:ext cx="9144000" cy="36512"/>
          </a:xfrm>
          <a:prstGeom prst="line">
            <a:avLst/>
          </a:prstGeom>
          <a:noFill/>
          <a:ln w="25400">
            <a:solidFill>
              <a:schemeClr val="accent1"/>
            </a:solidFill>
            <a:round/>
            <a:headEnd/>
            <a:tailEnd/>
          </a:ln>
          <a:effectLst>
            <a:outerShdw blurRad="40000" dist="20000" dir="5400000" rotWithShape="0">
              <a:srgbClr val="808080">
                <a:alpha val="37999"/>
              </a:srgbClr>
            </a:outerShdw>
          </a:effectLst>
          <a:extLst>
            <a:ext uri="{909E8E84-426E-40DD-AFC4-6F175D3DCCD1}">
              <a14:hiddenFill xmlns:a14="http://schemas.microsoft.com/office/drawing/2010/main">
                <a:noFill/>
              </a14:hiddenFill>
            </a:ext>
          </a:extLst>
        </p:spPr>
      </p:cxnSp>
      <p:sp>
        <p:nvSpPr>
          <p:cNvPr id="24583" name="Tekstvak 12">
            <a:extLst>
              <a:ext uri="{FF2B5EF4-FFF2-40B4-BE49-F238E27FC236}">
                <a16:creationId xmlns:a16="http://schemas.microsoft.com/office/drawing/2014/main" id="{0AB7447C-362D-1141-B15D-A60183240FA1}"/>
              </a:ext>
            </a:extLst>
          </p:cNvPr>
          <p:cNvSpPr txBox="1">
            <a:spLocks noChangeArrowheads="1"/>
          </p:cNvSpPr>
          <p:nvPr/>
        </p:nvSpPr>
        <p:spPr bwMode="auto">
          <a:xfrm>
            <a:off x="288925" y="0"/>
            <a:ext cx="2201863"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400">
                <a:solidFill>
                  <a:schemeClr val="tx1"/>
                </a:solidFill>
                <a:latin typeface="Arial" panose="020B0604020202020204" pitchFamily="34" charset="0"/>
                <a:ea typeface="ＭＳ Ｐゴシック" panose="020B0600070205080204" pitchFamily="34" charset="-128"/>
              </a:defRPr>
            </a:lvl1pPr>
            <a:lvl2pPr marL="742950" indent="-285750">
              <a:defRPr sz="1400">
                <a:solidFill>
                  <a:schemeClr val="tx1"/>
                </a:solidFill>
                <a:latin typeface="Arial" panose="020B0604020202020204" pitchFamily="34" charset="0"/>
                <a:ea typeface="ＭＳ Ｐゴシック" panose="020B0600070205080204" pitchFamily="34" charset="-128"/>
              </a:defRPr>
            </a:lvl2pPr>
            <a:lvl3pPr marL="1143000" indent="-228600">
              <a:defRPr sz="1400">
                <a:solidFill>
                  <a:schemeClr val="tx1"/>
                </a:solidFill>
                <a:latin typeface="Arial" panose="020B0604020202020204" pitchFamily="34" charset="0"/>
                <a:ea typeface="ＭＳ Ｐゴシック" panose="020B0600070205080204" pitchFamily="34" charset="-128"/>
              </a:defRPr>
            </a:lvl3pPr>
            <a:lvl4pPr marL="1600200" indent="-228600">
              <a:defRPr sz="1400">
                <a:solidFill>
                  <a:schemeClr val="tx1"/>
                </a:solidFill>
                <a:latin typeface="Arial" panose="020B0604020202020204" pitchFamily="34" charset="0"/>
                <a:ea typeface="ＭＳ Ｐゴシック" panose="020B0600070205080204" pitchFamily="34" charset="-128"/>
              </a:defRPr>
            </a:lvl4pPr>
            <a:lvl5pPr marL="2057400" indent="-228600">
              <a:defRPr sz="1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9pPr>
          </a:lstStyle>
          <a:p>
            <a:r>
              <a:rPr lang="nl-NL" altLang="en-NL" b="1">
                <a:solidFill>
                  <a:srgbClr val="FFFFFF"/>
                </a:solidFill>
              </a:rPr>
              <a:t>REFLECTIVE</a:t>
            </a:r>
          </a:p>
        </p:txBody>
      </p:sp>
      <p:sp>
        <p:nvSpPr>
          <p:cNvPr id="24584" name="Tekstvak 13">
            <a:extLst>
              <a:ext uri="{FF2B5EF4-FFF2-40B4-BE49-F238E27FC236}">
                <a16:creationId xmlns:a16="http://schemas.microsoft.com/office/drawing/2014/main" id="{D9255031-D58C-574F-915D-7DD86B852FAB}"/>
              </a:ext>
            </a:extLst>
          </p:cNvPr>
          <p:cNvSpPr txBox="1">
            <a:spLocks noChangeArrowheads="1"/>
          </p:cNvSpPr>
          <p:nvPr/>
        </p:nvSpPr>
        <p:spPr bwMode="auto">
          <a:xfrm>
            <a:off x="6577013" y="0"/>
            <a:ext cx="2201862"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400">
                <a:solidFill>
                  <a:schemeClr val="tx1"/>
                </a:solidFill>
                <a:latin typeface="Arial" panose="020B0604020202020204" pitchFamily="34" charset="0"/>
                <a:ea typeface="ＭＳ Ｐゴシック" panose="020B0600070205080204" pitchFamily="34" charset="-128"/>
              </a:defRPr>
            </a:lvl1pPr>
            <a:lvl2pPr marL="742950" indent="-285750">
              <a:defRPr sz="1400">
                <a:solidFill>
                  <a:schemeClr val="tx1"/>
                </a:solidFill>
                <a:latin typeface="Arial" panose="020B0604020202020204" pitchFamily="34" charset="0"/>
                <a:ea typeface="ＭＳ Ｐゴシック" panose="020B0600070205080204" pitchFamily="34" charset="-128"/>
              </a:defRPr>
            </a:lvl2pPr>
            <a:lvl3pPr marL="1143000" indent="-228600">
              <a:defRPr sz="1400">
                <a:solidFill>
                  <a:schemeClr val="tx1"/>
                </a:solidFill>
                <a:latin typeface="Arial" panose="020B0604020202020204" pitchFamily="34" charset="0"/>
                <a:ea typeface="ＭＳ Ｐゴシック" panose="020B0600070205080204" pitchFamily="34" charset="-128"/>
              </a:defRPr>
            </a:lvl3pPr>
            <a:lvl4pPr marL="1600200" indent="-228600">
              <a:defRPr sz="1400">
                <a:solidFill>
                  <a:schemeClr val="tx1"/>
                </a:solidFill>
                <a:latin typeface="Arial" panose="020B0604020202020204" pitchFamily="34" charset="0"/>
                <a:ea typeface="ＭＳ Ｐゴシック" panose="020B0600070205080204" pitchFamily="34" charset="-128"/>
              </a:defRPr>
            </a:lvl4pPr>
            <a:lvl5pPr marL="2057400" indent="-228600">
              <a:defRPr sz="1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9pPr>
          </a:lstStyle>
          <a:p>
            <a:r>
              <a:rPr lang="nl-NL" altLang="en-NL" b="1">
                <a:solidFill>
                  <a:srgbClr val="FFFFFF"/>
                </a:solidFill>
              </a:rPr>
              <a:t>EMPIRICAL</a:t>
            </a:r>
          </a:p>
        </p:txBody>
      </p:sp>
      <p:sp>
        <p:nvSpPr>
          <p:cNvPr id="24585" name="Tekstvak 17">
            <a:extLst>
              <a:ext uri="{FF2B5EF4-FFF2-40B4-BE49-F238E27FC236}">
                <a16:creationId xmlns:a16="http://schemas.microsoft.com/office/drawing/2014/main" id="{84AA7569-7080-8144-85E2-D8B79540133D}"/>
              </a:ext>
            </a:extLst>
          </p:cNvPr>
          <p:cNvSpPr txBox="1">
            <a:spLocks noChangeArrowheads="1"/>
          </p:cNvSpPr>
          <p:nvPr/>
        </p:nvSpPr>
        <p:spPr bwMode="auto">
          <a:xfrm>
            <a:off x="6669088" y="6396038"/>
            <a:ext cx="2201862"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400">
                <a:solidFill>
                  <a:schemeClr val="tx1"/>
                </a:solidFill>
                <a:latin typeface="Arial" panose="020B0604020202020204" pitchFamily="34" charset="0"/>
                <a:ea typeface="ＭＳ Ｐゴシック" panose="020B0600070205080204" pitchFamily="34" charset="-128"/>
              </a:defRPr>
            </a:lvl1pPr>
            <a:lvl2pPr marL="742950" indent="-285750">
              <a:defRPr sz="1400">
                <a:solidFill>
                  <a:schemeClr val="tx1"/>
                </a:solidFill>
                <a:latin typeface="Arial" panose="020B0604020202020204" pitchFamily="34" charset="0"/>
                <a:ea typeface="ＭＳ Ｐゴシック" panose="020B0600070205080204" pitchFamily="34" charset="-128"/>
              </a:defRPr>
            </a:lvl2pPr>
            <a:lvl3pPr marL="1143000" indent="-228600">
              <a:defRPr sz="1400">
                <a:solidFill>
                  <a:schemeClr val="tx1"/>
                </a:solidFill>
                <a:latin typeface="Arial" panose="020B0604020202020204" pitchFamily="34" charset="0"/>
                <a:ea typeface="ＭＳ Ｐゴシック" panose="020B0600070205080204" pitchFamily="34" charset="-128"/>
              </a:defRPr>
            </a:lvl3pPr>
            <a:lvl4pPr marL="1600200" indent="-228600">
              <a:defRPr sz="1400">
                <a:solidFill>
                  <a:schemeClr val="tx1"/>
                </a:solidFill>
                <a:latin typeface="Arial" panose="020B0604020202020204" pitchFamily="34" charset="0"/>
                <a:ea typeface="ＭＳ Ｐゴシック" panose="020B0600070205080204" pitchFamily="34" charset="-128"/>
              </a:defRPr>
            </a:lvl4pPr>
            <a:lvl5pPr marL="2057400" indent="-228600">
              <a:defRPr sz="1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9pPr>
          </a:lstStyle>
          <a:p>
            <a:r>
              <a:rPr lang="nl-NL" altLang="en-NL" b="1">
                <a:solidFill>
                  <a:srgbClr val="FFFFFF"/>
                </a:solidFill>
              </a:rPr>
              <a:t>REFERENCE</a:t>
            </a:r>
          </a:p>
        </p:txBody>
      </p:sp>
      <p:pic>
        <p:nvPicPr>
          <p:cNvPr id="24586" name="Picture 6" descr="Afbeeldingsresultaat voor principles">
            <a:extLst>
              <a:ext uri="{FF2B5EF4-FFF2-40B4-BE49-F238E27FC236}">
                <a16:creationId xmlns:a16="http://schemas.microsoft.com/office/drawing/2014/main" id="{361B23EE-34DB-5B4D-88A2-CC22A3148F7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5263" y="417513"/>
            <a:ext cx="1428750" cy="952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87" name="Picture 10" descr="Afbeeldingsresultaat voor philosophy">
            <a:extLst>
              <a:ext uri="{FF2B5EF4-FFF2-40B4-BE49-F238E27FC236}">
                <a16:creationId xmlns:a16="http://schemas.microsoft.com/office/drawing/2014/main" id="{A009A118-022A-D441-A16B-ADEAAEB1BDD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28973" y="1135916"/>
            <a:ext cx="1335088" cy="666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8" name="AutoShape 18" descr="Afbeeldingsresultaat voor delegating leadership">
            <a:extLst>
              <a:ext uri="{FF2B5EF4-FFF2-40B4-BE49-F238E27FC236}">
                <a16:creationId xmlns:a16="http://schemas.microsoft.com/office/drawing/2014/main" id="{6BC0EBBF-AED5-8D4A-947A-A8022FED3D87}"/>
              </a:ext>
            </a:extLst>
          </p:cNvPr>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400">
                <a:solidFill>
                  <a:schemeClr val="tx1"/>
                </a:solidFill>
                <a:latin typeface="Arial" panose="020B0604020202020204" pitchFamily="34" charset="0"/>
                <a:ea typeface="ＭＳ Ｐゴシック" panose="020B0600070205080204" pitchFamily="34" charset="-128"/>
              </a:defRPr>
            </a:lvl1pPr>
            <a:lvl2pPr marL="742950" indent="-285750">
              <a:defRPr sz="1400">
                <a:solidFill>
                  <a:schemeClr val="tx1"/>
                </a:solidFill>
                <a:latin typeface="Arial" panose="020B0604020202020204" pitchFamily="34" charset="0"/>
                <a:ea typeface="ＭＳ Ｐゴシック" panose="020B0600070205080204" pitchFamily="34" charset="-128"/>
              </a:defRPr>
            </a:lvl2pPr>
            <a:lvl3pPr marL="1143000" indent="-228600">
              <a:defRPr sz="1400">
                <a:solidFill>
                  <a:schemeClr val="tx1"/>
                </a:solidFill>
                <a:latin typeface="Arial" panose="020B0604020202020204" pitchFamily="34" charset="0"/>
                <a:ea typeface="ＭＳ Ｐゴシック" panose="020B0600070205080204" pitchFamily="34" charset="-128"/>
              </a:defRPr>
            </a:lvl3pPr>
            <a:lvl4pPr marL="1600200" indent="-228600">
              <a:defRPr sz="1400">
                <a:solidFill>
                  <a:schemeClr val="tx1"/>
                </a:solidFill>
                <a:latin typeface="Arial" panose="020B0604020202020204" pitchFamily="34" charset="0"/>
                <a:ea typeface="ＭＳ Ｐゴシック" panose="020B0600070205080204" pitchFamily="34" charset="-128"/>
              </a:defRPr>
            </a:lvl4pPr>
            <a:lvl5pPr marL="2057400" indent="-228600">
              <a:defRPr sz="1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9pPr>
          </a:lstStyle>
          <a:p>
            <a:endParaRPr lang="nl-NL" altLang="en-NL"/>
          </a:p>
        </p:txBody>
      </p:sp>
      <p:sp>
        <p:nvSpPr>
          <p:cNvPr id="24589" name="AutoShape 20" descr="Afbeeldingsresultaat voor delegating leadership">
            <a:extLst>
              <a:ext uri="{FF2B5EF4-FFF2-40B4-BE49-F238E27FC236}">
                <a16:creationId xmlns:a16="http://schemas.microsoft.com/office/drawing/2014/main" id="{ABDBC87C-2B6B-8C47-A911-C3161FAB4AE7}"/>
              </a:ext>
            </a:extLst>
          </p:cNvPr>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400">
                <a:solidFill>
                  <a:schemeClr val="tx1"/>
                </a:solidFill>
                <a:latin typeface="Arial" panose="020B0604020202020204" pitchFamily="34" charset="0"/>
                <a:ea typeface="ＭＳ Ｐゴシック" panose="020B0600070205080204" pitchFamily="34" charset="-128"/>
              </a:defRPr>
            </a:lvl1pPr>
            <a:lvl2pPr marL="742950" indent="-285750">
              <a:defRPr sz="1400">
                <a:solidFill>
                  <a:schemeClr val="tx1"/>
                </a:solidFill>
                <a:latin typeface="Arial" panose="020B0604020202020204" pitchFamily="34" charset="0"/>
                <a:ea typeface="ＭＳ Ｐゴシック" panose="020B0600070205080204" pitchFamily="34" charset="-128"/>
              </a:defRPr>
            </a:lvl2pPr>
            <a:lvl3pPr marL="1143000" indent="-228600">
              <a:defRPr sz="1400">
                <a:solidFill>
                  <a:schemeClr val="tx1"/>
                </a:solidFill>
                <a:latin typeface="Arial" panose="020B0604020202020204" pitchFamily="34" charset="0"/>
                <a:ea typeface="ＭＳ Ｐゴシック" panose="020B0600070205080204" pitchFamily="34" charset="-128"/>
              </a:defRPr>
            </a:lvl3pPr>
            <a:lvl4pPr marL="1600200" indent="-228600">
              <a:defRPr sz="1400">
                <a:solidFill>
                  <a:schemeClr val="tx1"/>
                </a:solidFill>
                <a:latin typeface="Arial" panose="020B0604020202020204" pitchFamily="34" charset="0"/>
                <a:ea typeface="ＭＳ Ｐゴシック" panose="020B0600070205080204" pitchFamily="34" charset="-128"/>
              </a:defRPr>
            </a:lvl4pPr>
            <a:lvl5pPr marL="2057400" indent="-228600">
              <a:defRPr sz="1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9pPr>
          </a:lstStyle>
          <a:p>
            <a:endParaRPr lang="nl-NL" altLang="en-NL"/>
          </a:p>
        </p:txBody>
      </p:sp>
      <p:pic>
        <p:nvPicPr>
          <p:cNvPr id="24591" name="Picture 30" descr="Afbeeldingsresultaat voor exacte wetenschappen">
            <a:extLst>
              <a:ext uri="{FF2B5EF4-FFF2-40B4-BE49-F238E27FC236}">
                <a16:creationId xmlns:a16="http://schemas.microsoft.com/office/drawing/2014/main" id="{A529A2FC-777E-B54E-843F-74462F053BE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515100" y="547688"/>
            <a:ext cx="895350" cy="896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92" name="Picture 36" descr="Afbeeldingsresultaat voor army">
            <a:extLst>
              <a:ext uri="{FF2B5EF4-FFF2-40B4-BE49-F238E27FC236}">
                <a16:creationId xmlns:a16="http://schemas.microsoft.com/office/drawing/2014/main" id="{146C6707-9254-744B-B584-346AA382E90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407150" y="1539875"/>
            <a:ext cx="1231900" cy="693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4593" name="Groep 57">
            <a:extLst>
              <a:ext uri="{FF2B5EF4-FFF2-40B4-BE49-F238E27FC236}">
                <a16:creationId xmlns:a16="http://schemas.microsoft.com/office/drawing/2014/main" id="{362A75AD-1C09-AB48-BEAC-C82511A557F7}"/>
              </a:ext>
            </a:extLst>
          </p:cNvPr>
          <p:cNvGrpSpPr>
            <a:grpSpLocks/>
          </p:cNvGrpSpPr>
          <p:nvPr/>
        </p:nvGrpSpPr>
        <p:grpSpPr bwMode="auto">
          <a:xfrm>
            <a:off x="4707823" y="3384550"/>
            <a:ext cx="1155700" cy="1017588"/>
            <a:chOff x="5053262" y="3356811"/>
            <a:chExt cx="1323474" cy="1329062"/>
          </a:xfrm>
        </p:grpSpPr>
        <p:pic>
          <p:nvPicPr>
            <p:cNvPr id="24629" name="Picture 40" descr="Afbeeldingsresultaat voor fitness for use juran">
              <a:extLst>
                <a:ext uri="{FF2B5EF4-FFF2-40B4-BE49-F238E27FC236}">
                  <a16:creationId xmlns:a16="http://schemas.microsoft.com/office/drawing/2014/main" id="{0FAAE9A4-454E-2549-BF2E-8BF8D3AB4BF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086403" y="3356811"/>
              <a:ext cx="1285488" cy="10645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630" name="Tekstvak 37">
              <a:extLst>
                <a:ext uri="{FF2B5EF4-FFF2-40B4-BE49-F238E27FC236}">
                  <a16:creationId xmlns:a16="http://schemas.microsoft.com/office/drawing/2014/main" id="{2BE9A777-BA2D-814F-9A7C-243087E5F747}"/>
                </a:ext>
              </a:extLst>
            </p:cNvPr>
            <p:cNvSpPr txBox="1">
              <a:spLocks noChangeArrowheads="1"/>
            </p:cNvSpPr>
            <p:nvPr/>
          </p:nvSpPr>
          <p:spPr bwMode="auto">
            <a:xfrm>
              <a:off x="5053262" y="4439652"/>
              <a:ext cx="1323474"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400">
                  <a:solidFill>
                    <a:schemeClr val="tx1"/>
                  </a:solidFill>
                  <a:latin typeface="Arial" panose="020B0604020202020204" pitchFamily="34" charset="0"/>
                  <a:ea typeface="ＭＳ Ｐゴシック" panose="020B0600070205080204" pitchFamily="34" charset="-128"/>
                </a:defRPr>
              </a:lvl1pPr>
              <a:lvl2pPr marL="742950" indent="-285750">
                <a:defRPr sz="1400">
                  <a:solidFill>
                    <a:schemeClr val="tx1"/>
                  </a:solidFill>
                  <a:latin typeface="Arial" panose="020B0604020202020204" pitchFamily="34" charset="0"/>
                  <a:ea typeface="ＭＳ Ｐゴシック" panose="020B0600070205080204" pitchFamily="34" charset="-128"/>
                </a:defRPr>
              </a:lvl2pPr>
              <a:lvl3pPr marL="1143000" indent="-228600">
                <a:defRPr sz="1400">
                  <a:solidFill>
                    <a:schemeClr val="tx1"/>
                  </a:solidFill>
                  <a:latin typeface="Arial" panose="020B0604020202020204" pitchFamily="34" charset="0"/>
                  <a:ea typeface="ＭＳ Ｐゴシック" panose="020B0600070205080204" pitchFamily="34" charset="-128"/>
                </a:defRPr>
              </a:lvl3pPr>
              <a:lvl4pPr marL="1600200" indent="-228600">
                <a:defRPr sz="1400">
                  <a:solidFill>
                    <a:schemeClr val="tx1"/>
                  </a:solidFill>
                  <a:latin typeface="Arial" panose="020B0604020202020204" pitchFamily="34" charset="0"/>
                  <a:ea typeface="ＭＳ Ｐゴシック" panose="020B0600070205080204" pitchFamily="34" charset="-128"/>
                </a:defRPr>
              </a:lvl4pPr>
              <a:lvl5pPr marL="2057400" indent="-228600">
                <a:defRPr sz="1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9pPr>
            </a:lstStyle>
            <a:p>
              <a:r>
                <a:rPr lang="nl-NL" altLang="en-GB" sz="1000" i="1"/>
                <a:t>“</a:t>
              </a:r>
              <a:r>
                <a:rPr lang="nl-NL" altLang="en-NL" sz="1000" i="1"/>
                <a:t>fitness for use</a:t>
              </a:r>
              <a:r>
                <a:rPr lang="nl-NL" altLang="en-GB" sz="1000" i="1"/>
                <a:t>”</a:t>
              </a:r>
              <a:endParaRPr lang="nl-NL" altLang="en-NL" sz="1000" i="1"/>
            </a:p>
          </p:txBody>
        </p:sp>
      </p:grpSp>
      <p:pic>
        <p:nvPicPr>
          <p:cNvPr id="24594" name="Picture 42" descr="Afbeeldingsresultaat voor guidelines">
            <a:extLst>
              <a:ext uri="{FF2B5EF4-FFF2-40B4-BE49-F238E27FC236}">
                <a16:creationId xmlns:a16="http://schemas.microsoft.com/office/drawing/2014/main" id="{A407F8D4-1E53-004E-87C2-B329FD10012D}"/>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016626" y="5542495"/>
            <a:ext cx="1547812" cy="1030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95" name="Picture 44" descr="Afbeeldingsresultaat voor management sciences">
            <a:extLst>
              <a:ext uri="{FF2B5EF4-FFF2-40B4-BE49-F238E27FC236}">
                <a16:creationId xmlns:a16="http://schemas.microsoft.com/office/drawing/2014/main" id="{D4D6E251-28F3-A345-ADAF-460560FDD781}"/>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132513" y="3138488"/>
            <a:ext cx="1108075" cy="1446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96" name="Picture 46" descr="Afbeeldingsresultaat voor efqm excellence model">
            <a:extLst>
              <a:ext uri="{FF2B5EF4-FFF2-40B4-BE49-F238E27FC236}">
                <a16:creationId xmlns:a16="http://schemas.microsoft.com/office/drawing/2014/main" id="{6D51FA6F-8076-F549-AB7B-449CE9B75833}"/>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423944" y="5772944"/>
            <a:ext cx="1638300" cy="836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97" name="AutoShape 48" descr="Afbeeldingsresultaat voor machine">
            <a:extLst>
              <a:ext uri="{FF2B5EF4-FFF2-40B4-BE49-F238E27FC236}">
                <a16:creationId xmlns:a16="http://schemas.microsoft.com/office/drawing/2014/main" id="{AF6816FC-0971-A343-BF4C-7EFE3F9CEBCC}"/>
              </a:ext>
            </a:extLst>
          </p:cNvPr>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400">
                <a:solidFill>
                  <a:schemeClr val="tx1"/>
                </a:solidFill>
                <a:latin typeface="Arial" panose="020B0604020202020204" pitchFamily="34" charset="0"/>
                <a:ea typeface="ＭＳ Ｐゴシック" panose="020B0600070205080204" pitchFamily="34" charset="-128"/>
              </a:defRPr>
            </a:lvl1pPr>
            <a:lvl2pPr marL="742950" indent="-285750">
              <a:defRPr sz="1400">
                <a:solidFill>
                  <a:schemeClr val="tx1"/>
                </a:solidFill>
                <a:latin typeface="Arial" panose="020B0604020202020204" pitchFamily="34" charset="0"/>
                <a:ea typeface="ＭＳ Ｐゴシック" panose="020B0600070205080204" pitchFamily="34" charset="-128"/>
              </a:defRPr>
            </a:lvl2pPr>
            <a:lvl3pPr marL="1143000" indent="-228600">
              <a:defRPr sz="1400">
                <a:solidFill>
                  <a:schemeClr val="tx1"/>
                </a:solidFill>
                <a:latin typeface="Arial" panose="020B0604020202020204" pitchFamily="34" charset="0"/>
                <a:ea typeface="ＭＳ Ｐゴシック" panose="020B0600070205080204" pitchFamily="34" charset="-128"/>
              </a:defRPr>
            </a:lvl3pPr>
            <a:lvl4pPr marL="1600200" indent="-228600">
              <a:defRPr sz="1400">
                <a:solidFill>
                  <a:schemeClr val="tx1"/>
                </a:solidFill>
                <a:latin typeface="Arial" panose="020B0604020202020204" pitchFamily="34" charset="0"/>
                <a:ea typeface="ＭＳ Ｐゴシック" panose="020B0600070205080204" pitchFamily="34" charset="-128"/>
              </a:defRPr>
            </a:lvl4pPr>
            <a:lvl5pPr marL="2057400" indent="-228600">
              <a:defRPr sz="1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9pPr>
          </a:lstStyle>
          <a:p>
            <a:endParaRPr lang="nl-NL" altLang="en-NL"/>
          </a:p>
        </p:txBody>
      </p:sp>
      <p:sp>
        <p:nvSpPr>
          <p:cNvPr id="24598" name="AutoShape 50" descr="Afbeeldingsresultaat voor machine">
            <a:extLst>
              <a:ext uri="{FF2B5EF4-FFF2-40B4-BE49-F238E27FC236}">
                <a16:creationId xmlns:a16="http://schemas.microsoft.com/office/drawing/2014/main" id="{6E66D4C8-C3D0-784C-A289-213917208C2F}"/>
              </a:ext>
            </a:extLst>
          </p:cNvPr>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400">
                <a:solidFill>
                  <a:schemeClr val="tx1"/>
                </a:solidFill>
                <a:latin typeface="Arial" panose="020B0604020202020204" pitchFamily="34" charset="0"/>
                <a:ea typeface="ＭＳ Ｐゴシック" panose="020B0600070205080204" pitchFamily="34" charset="-128"/>
              </a:defRPr>
            </a:lvl1pPr>
            <a:lvl2pPr marL="742950" indent="-285750">
              <a:defRPr sz="1400">
                <a:solidFill>
                  <a:schemeClr val="tx1"/>
                </a:solidFill>
                <a:latin typeface="Arial" panose="020B0604020202020204" pitchFamily="34" charset="0"/>
                <a:ea typeface="ＭＳ Ｐゴシック" panose="020B0600070205080204" pitchFamily="34" charset="-128"/>
              </a:defRPr>
            </a:lvl2pPr>
            <a:lvl3pPr marL="1143000" indent="-228600">
              <a:defRPr sz="1400">
                <a:solidFill>
                  <a:schemeClr val="tx1"/>
                </a:solidFill>
                <a:latin typeface="Arial" panose="020B0604020202020204" pitchFamily="34" charset="0"/>
                <a:ea typeface="ＭＳ Ｐゴシック" panose="020B0600070205080204" pitchFamily="34" charset="-128"/>
              </a:defRPr>
            </a:lvl3pPr>
            <a:lvl4pPr marL="1600200" indent="-228600">
              <a:defRPr sz="1400">
                <a:solidFill>
                  <a:schemeClr val="tx1"/>
                </a:solidFill>
                <a:latin typeface="Arial" panose="020B0604020202020204" pitchFamily="34" charset="0"/>
                <a:ea typeface="ＭＳ Ｐゴシック" panose="020B0600070205080204" pitchFamily="34" charset="-128"/>
              </a:defRPr>
            </a:lvl4pPr>
            <a:lvl5pPr marL="2057400" indent="-228600">
              <a:defRPr sz="1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9pPr>
          </a:lstStyle>
          <a:p>
            <a:endParaRPr lang="nl-NL" altLang="en-NL"/>
          </a:p>
        </p:txBody>
      </p:sp>
      <p:sp>
        <p:nvSpPr>
          <p:cNvPr id="24599" name="AutoShape 52" descr="Afbeeldingsresultaat voor machine">
            <a:extLst>
              <a:ext uri="{FF2B5EF4-FFF2-40B4-BE49-F238E27FC236}">
                <a16:creationId xmlns:a16="http://schemas.microsoft.com/office/drawing/2014/main" id="{853737AD-C1E4-6445-B3C3-543E437BA41A}"/>
              </a:ext>
            </a:extLst>
          </p:cNvPr>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400">
                <a:solidFill>
                  <a:schemeClr val="tx1"/>
                </a:solidFill>
                <a:latin typeface="Arial" panose="020B0604020202020204" pitchFamily="34" charset="0"/>
                <a:ea typeface="ＭＳ Ｐゴシック" panose="020B0600070205080204" pitchFamily="34" charset="-128"/>
              </a:defRPr>
            </a:lvl1pPr>
            <a:lvl2pPr marL="742950" indent="-285750">
              <a:defRPr sz="1400">
                <a:solidFill>
                  <a:schemeClr val="tx1"/>
                </a:solidFill>
                <a:latin typeface="Arial" panose="020B0604020202020204" pitchFamily="34" charset="0"/>
                <a:ea typeface="ＭＳ Ｐゴシック" panose="020B0600070205080204" pitchFamily="34" charset="-128"/>
              </a:defRPr>
            </a:lvl2pPr>
            <a:lvl3pPr marL="1143000" indent="-228600">
              <a:defRPr sz="1400">
                <a:solidFill>
                  <a:schemeClr val="tx1"/>
                </a:solidFill>
                <a:latin typeface="Arial" panose="020B0604020202020204" pitchFamily="34" charset="0"/>
                <a:ea typeface="ＭＳ Ｐゴシック" panose="020B0600070205080204" pitchFamily="34" charset="-128"/>
              </a:defRPr>
            </a:lvl3pPr>
            <a:lvl4pPr marL="1600200" indent="-228600">
              <a:defRPr sz="1400">
                <a:solidFill>
                  <a:schemeClr val="tx1"/>
                </a:solidFill>
                <a:latin typeface="Arial" panose="020B0604020202020204" pitchFamily="34" charset="0"/>
                <a:ea typeface="ＭＳ Ｐゴシック" panose="020B0600070205080204" pitchFamily="34" charset="-128"/>
              </a:defRPr>
            </a:lvl4pPr>
            <a:lvl5pPr marL="2057400" indent="-228600">
              <a:defRPr sz="1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9pPr>
          </a:lstStyle>
          <a:p>
            <a:endParaRPr lang="nl-NL" altLang="en-NL"/>
          </a:p>
        </p:txBody>
      </p:sp>
      <p:sp>
        <p:nvSpPr>
          <p:cNvPr id="24602" name="AutoShape 72" descr="Afbeeldingsresultaat voor collaborative leadership">
            <a:extLst>
              <a:ext uri="{FF2B5EF4-FFF2-40B4-BE49-F238E27FC236}">
                <a16:creationId xmlns:a16="http://schemas.microsoft.com/office/drawing/2014/main" id="{49F0C475-598C-3543-9714-C316827D7E8F}"/>
              </a:ext>
            </a:extLst>
          </p:cNvPr>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400">
                <a:solidFill>
                  <a:schemeClr val="tx1"/>
                </a:solidFill>
                <a:latin typeface="Arial" panose="020B0604020202020204" pitchFamily="34" charset="0"/>
                <a:ea typeface="ＭＳ Ｐゴシック" panose="020B0600070205080204" pitchFamily="34" charset="-128"/>
              </a:defRPr>
            </a:lvl1pPr>
            <a:lvl2pPr marL="742950" indent="-285750">
              <a:defRPr sz="1400">
                <a:solidFill>
                  <a:schemeClr val="tx1"/>
                </a:solidFill>
                <a:latin typeface="Arial" panose="020B0604020202020204" pitchFamily="34" charset="0"/>
                <a:ea typeface="ＭＳ Ｐゴシック" panose="020B0600070205080204" pitchFamily="34" charset="-128"/>
              </a:defRPr>
            </a:lvl2pPr>
            <a:lvl3pPr marL="1143000" indent="-228600">
              <a:defRPr sz="1400">
                <a:solidFill>
                  <a:schemeClr val="tx1"/>
                </a:solidFill>
                <a:latin typeface="Arial" panose="020B0604020202020204" pitchFamily="34" charset="0"/>
                <a:ea typeface="ＭＳ Ｐゴシック" panose="020B0600070205080204" pitchFamily="34" charset="-128"/>
              </a:defRPr>
            </a:lvl3pPr>
            <a:lvl4pPr marL="1600200" indent="-228600">
              <a:defRPr sz="1400">
                <a:solidFill>
                  <a:schemeClr val="tx1"/>
                </a:solidFill>
                <a:latin typeface="Arial" panose="020B0604020202020204" pitchFamily="34" charset="0"/>
                <a:ea typeface="ＭＳ Ｐゴシック" panose="020B0600070205080204" pitchFamily="34" charset="-128"/>
              </a:defRPr>
            </a:lvl4pPr>
            <a:lvl5pPr marL="2057400" indent="-228600">
              <a:defRPr sz="1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9pPr>
          </a:lstStyle>
          <a:p>
            <a:endParaRPr lang="nl-NL" altLang="en-NL"/>
          </a:p>
        </p:txBody>
      </p:sp>
      <p:sp>
        <p:nvSpPr>
          <p:cNvPr id="24603" name="AutoShape 74" descr="Afbeeldingsresultaat voor collaborative leadership">
            <a:extLst>
              <a:ext uri="{FF2B5EF4-FFF2-40B4-BE49-F238E27FC236}">
                <a16:creationId xmlns:a16="http://schemas.microsoft.com/office/drawing/2014/main" id="{BF1D0B0C-A6D8-6A43-B27B-55B988FCB9B9}"/>
              </a:ext>
            </a:extLst>
          </p:cNvPr>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400">
                <a:solidFill>
                  <a:schemeClr val="tx1"/>
                </a:solidFill>
                <a:latin typeface="Arial" panose="020B0604020202020204" pitchFamily="34" charset="0"/>
                <a:ea typeface="ＭＳ Ｐゴシック" panose="020B0600070205080204" pitchFamily="34" charset="-128"/>
              </a:defRPr>
            </a:lvl1pPr>
            <a:lvl2pPr marL="742950" indent="-285750">
              <a:defRPr sz="1400">
                <a:solidFill>
                  <a:schemeClr val="tx1"/>
                </a:solidFill>
                <a:latin typeface="Arial" panose="020B0604020202020204" pitchFamily="34" charset="0"/>
                <a:ea typeface="ＭＳ Ｐゴシック" panose="020B0600070205080204" pitchFamily="34" charset="-128"/>
              </a:defRPr>
            </a:lvl2pPr>
            <a:lvl3pPr marL="1143000" indent="-228600">
              <a:defRPr sz="1400">
                <a:solidFill>
                  <a:schemeClr val="tx1"/>
                </a:solidFill>
                <a:latin typeface="Arial" panose="020B0604020202020204" pitchFamily="34" charset="0"/>
                <a:ea typeface="ＭＳ Ｐゴシック" panose="020B0600070205080204" pitchFamily="34" charset="-128"/>
              </a:defRPr>
            </a:lvl3pPr>
            <a:lvl4pPr marL="1600200" indent="-228600">
              <a:defRPr sz="1400">
                <a:solidFill>
                  <a:schemeClr val="tx1"/>
                </a:solidFill>
                <a:latin typeface="Arial" panose="020B0604020202020204" pitchFamily="34" charset="0"/>
                <a:ea typeface="ＭＳ Ｐゴシック" panose="020B0600070205080204" pitchFamily="34" charset="-128"/>
              </a:defRPr>
            </a:lvl4pPr>
            <a:lvl5pPr marL="2057400" indent="-228600">
              <a:defRPr sz="1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9pPr>
          </a:lstStyle>
          <a:p>
            <a:endParaRPr lang="nl-NL" altLang="en-NL"/>
          </a:p>
        </p:txBody>
      </p:sp>
      <p:pic>
        <p:nvPicPr>
          <p:cNvPr id="24607" name="Picture 12" descr="Afbeeldingsresultaat voor peer review">
            <a:extLst>
              <a:ext uri="{FF2B5EF4-FFF2-40B4-BE49-F238E27FC236}">
                <a16:creationId xmlns:a16="http://schemas.microsoft.com/office/drawing/2014/main" id="{13C13A03-A1BB-6D42-8B07-0C5EBFB78C94}"/>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2976817" y="452438"/>
            <a:ext cx="1395412" cy="774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608" name="Afbeelding 2">
            <a:extLst>
              <a:ext uri="{FF2B5EF4-FFF2-40B4-BE49-F238E27FC236}">
                <a16:creationId xmlns:a16="http://schemas.microsoft.com/office/drawing/2014/main" id="{E04214FD-97EA-4543-878A-FB03764E2E0F}"/>
              </a:ext>
            </a:extLst>
          </p:cNvPr>
          <p:cNvPicPr>
            <a:picLocks noChangeAspect="1"/>
          </p:cNvPicPr>
          <p:nvPr/>
        </p:nvPicPr>
        <p:blipFill>
          <a:blip r:embed="rId13">
            <a:extLst>
              <a:ext uri="{28A0092B-C50C-407E-A947-70E740481C1C}">
                <a14:useLocalDpi xmlns:a14="http://schemas.microsoft.com/office/drawing/2010/main" val="0"/>
              </a:ext>
            </a:extLst>
          </a:blip>
          <a:srcRect/>
          <a:stretch>
            <a:fillRect/>
          </a:stretch>
        </p:blipFill>
        <p:spPr bwMode="auto">
          <a:xfrm>
            <a:off x="5229225" y="1746720"/>
            <a:ext cx="1136650" cy="638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609" name="Afbeelding 3">
            <a:extLst>
              <a:ext uri="{FF2B5EF4-FFF2-40B4-BE49-F238E27FC236}">
                <a16:creationId xmlns:a16="http://schemas.microsoft.com/office/drawing/2014/main" id="{ED62A403-92EB-4748-8D47-6E3042209DDB}"/>
              </a:ext>
            </a:extLst>
          </p:cNvPr>
          <p:cNvPicPr>
            <a:picLocks noChangeAspect="1"/>
          </p:cNvPicPr>
          <p:nvPr/>
        </p:nvPicPr>
        <p:blipFill>
          <a:blip r:embed="rId14">
            <a:extLst>
              <a:ext uri="{28A0092B-C50C-407E-A947-70E740481C1C}">
                <a14:useLocalDpi xmlns:a14="http://schemas.microsoft.com/office/drawing/2010/main" val="0"/>
              </a:ext>
            </a:extLst>
          </a:blip>
          <a:srcRect/>
          <a:stretch>
            <a:fillRect/>
          </a:stretch>
        </p:blipFill>
        <p:spPr bwMode="auto">
          <a:xfrm>
            <a:off x="3189288" y="2452688"/>
            <a:ext cx="1417637" cy="793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613" name="Afbeelding 10">
            <a:extLst>
              <a:ext uri="{FF2B5EF4-FFF2-40B4-BE49-F238E27FC236}">
                <a16:creationId xmlns:a16="http://schemas.microsoft.com/office/drawing/2014/main" id="{1500AC8C-8AA1-364C-B840-2B3DCE2A55D6}"/>
              </a:ext>
            </a:extLst>
          </p:cNvPr>
          <p:cNvPicPr>
            <a:picLocks noChangeAspect="1"/>
          </p:cNvPicPr>
          <p:nvPr/>
        </p:nvPicPr>
        <p:blipFill>
          <a:blip r:embed="rId15">
            <a:extLst>
              <a:ext uri="{28A0092B-C50C-407E-A947-70E740481C1C}">
                <a14:useLocalDpi xmlns:a14="http://schemas.microsoft.com/office/drawing/2010/main" val="0"/>
              </a:ext>
            </a:extLst>
          </a:blip>
          <a:srcRect/>
          <a:stretch>
            <a:fillRect/>
          </a:stretch>
        </p:blipFill>
        <p:spPr bwMode="auto">
          <a:xfrm>
            <a:off x="4714875" y="4357688"/>
            <a:ext cx="889000"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614" name="Afbeelding 14">
            <a:extLst>
              <a:ext uri="{FF2B5EF4-FFF2-40B4-BE49-F238E27FC236}">
                <a16:creationId xmlns:a16="http://schemas.microsoft.com/office/drawing/2014/main" id="{D68E4E14-483E-1142-B6CD-CB815D68ADF3}"/>
              </a:ext>
            </a:extLst>
          </p:cNvPr>
          <p:cNvPicPr>
            <a:picLocks noChangeAspect="1"/>
          </p:cNvPicPr>
          <p:nvPr/>
        </p:nvPicPr>
        <p:blipFill>
          <a:blip r:embed="rId16">
            <a:extLst>
              <a:ext uri="{28A0092B-C50C-407E-A947-70E740481C1C}">
                <a14:useLocalDpi xmlns:a14="http://schemas.microsoft.com/office/drawing/2010/main" val="0"/>
              </a:ext>
            </a:extLst>
          </a:blip>
          <a:srcRect/>
          <a:stretch>
            <a:fillRect/>
          </a:stretch>
        </p:blipFill>
        <p:spPr bwMode="auto">
          <a:xfrm>
            <a:off x="4694238" y="1028081"/>
            <a:ext cx="1409700" cy="704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615" name="Afbeelding 15">
            <a:extLst>
              <a:ext uri="{FF2B5EF4-FFF2-40B4-BE49-F238E27FC236}">
                <a16:creationId xmlns:a16="http://schemas.microsoft.com/office/drawing/2014/main" id="{5C074E54-14A5-D149-BB31-FA7FBA9DC3F5}"/>
              </a:ext>
            </a:extLst>
          </p:cNvPr>
          <p:cNvPicPr>
            <a:picLocks noChangeAspect="1"/>
          </p:cNvPicPr>
          <p:nvPr/>
        </p:nvPicPr>
        <p:blipFill>
          <a:blip r:embed="rId17">
            <a:extLst>
              <a:ext uri="{28A0092B-C50C-407E-A947-70E740481C1C}">
                <a14:useLocalDpi xmlns:a14="http://schemas.microsoft.com/office/drawing/2010/main" val="0"/>
              </a:ext>
            </a:extLst>
          </a:blip>
          <a:srcRect/>
          <a:stretch>
            <a:fillRect/>
          </a:stretch>
        </p:blipFill>
        <p:spPr bwMode="auto">
          <a:xfrm>
            <a:off x="6165850" y="4743450"/>
            <a:ext cx="1157288" cy="868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616" name="Afbeelding 19">
            <a:extLst>
              <a:ext uri="{FF2B5EF4-FFF2-40B4-BE49-F238E27FC236}">
                <a16:creationId xmlns:a16="http://schemas.microsoft.com/office/drawing/2014/main" id="{7AC1C826-7F8E-9F49-820F-AA6322F1B0AD}"/>
              </a:ext>
            </a:extLst>
          </p:cNvPr>
          <p:cNvPicPr>
            <a:picLocks noChangeAspect="1"/>
          </p:cNvPicPr>
          <p:nvPr/>
        </p:nvPicPr>
        <p:blipFill>
          <a:blip r:embed="rId18">
            <a:extLst>
              <a:ext uri="{28A0092B-C50C-407E-A947-70E740481C1C}">
                <a14:useLocalDpi xmlns:a14="http://schemas.microsoft.com/office/drawing/2010/main" val="0"/>
              </a:ext>
            </a:extLst>
          </a:blip>
          <a:srcRect/>
          <a:stretch>
            <a:fillRect/>
          </a:stretch>
        </p:blipFill>
        <p:spPr bwMode="auto">
          <a:xfrm>
            <a:off x="1715724" y="221751"/>
            <a:ext cx="1190625" cy="792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617" name="Afbeelding 18">
            <a:extLst>
              <a:ext uri="{FF2B5EF4-FFF2-40B4-BE49-F238E27FC236}">
                <a16:creationId xmlns:a16="http://schemas.microsoft.com/office/drawing/2014/main" id="{684B4765-4D95-524C-A70A-031C8C540420}"/>
              </a:ext>
            </a:extLst>
          </p:cNvPr>
          <p:cNvPicPr>
            <a:picLocks noChangeAspect="1"/>
          </p:cNvPicPr>
          <p:nvPr/>
        </p:nvPicPr>
        <p:blipFill>
          <a:blip r:embed="rId19">
            <a:extLst>
              <a:ext uri="{28A0092B-C50C-407E-A947-70E740481C1C}">
                <a14:useLocalDpi xmlns:a14="http://schemas.microsoft.com/office/drawing/2010/main" val="0"/>
              </a:ext>
            </a:extLst>
          </a:blip>
          <a:srcRect/>
          <a:stretch>
            <a:fillRect/>
          </a:stretch>
        </p:blipFill>
        <p:spPr bwMode="auto">
          <a:xfrm>
            <a:off x="8142288" y="1984375"/>
            <a:ext cx="1001712" cy="1352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618" name="Afbeelding 23" descr="aRRIOGANC.jpg">
            <a:extLst>
              <a:ext uri="{FF2B5EF4-FFF2-40B4-BE49-F238E27FC236}">
                <a16:creationId xmlns:a16="http://schemas.microsoft.com/office/drawing/2014/main" id="{06475A9B-DBCC-B74D-BE59-FB598B6E8A76}"/>
              </a:ext>
            </a:extLst>
          </p:cNvPr>
          <p:cNvPicPr>
            <a:picLocks noChangeAspect="1"/>
          </p:cNvPicPr>
          <p:nvPr/>
        </p:nvPicPr>
        <p:blipFill>
          <a:blip r:embed="rId20">
            <a:extLst>
              <a:ext uri="{28A0092B-C50C-407E-A947-70E740481C1C}">
                <a14:useLocalDpi xmlns:a14="http://schemas.microsoft.com/office/drawing/2010/main" val="0"/>
              </a:ext>
            </a:extLst>
          </a:blip>
          <a:srcRect/>
          <a:stretch>
            <a:fillRect/>
          </a:stretch>
        </p:blipFill>
        <p:spPr bwMode="auto">
          <a:xfrm>
            <a:off x="-319107" y="2027238"/>
            <a:ext cx="1408113" cy="1201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620" name="Afbeelding 25">
            <a:extLst>
              <a:ext uri="{FF2B5EF4-FFF2-40B4-BE49-F238E27FC236}">
                <a16:creationId xmlns:a16="http://schemas.microsoft.com/office/drawing/2014/main" id="{B8F7E5A9-B7D8-1743-A2E2-6A18F0C6AEE3}"/>
              </a:ext>
            </a:extLst>
          </p:cNvPr>
          <p:cNvPicPr>
            <a:picLocks noChangeAspect="1"/>
          </p:cNvPicPr>
          <p:nvPr/>
        </p:nvPicPr>
        <p:blipFill>
          <a:blip r:embed="rId21">
            <a:extLst>
              <a:ext uri="{28A0092B-C50C-407E-A947-70E740481C1C}">
                <a14:useLocalDpi xmlns:a14="http://schemas.microsoft.com/office/drawing/2010/main" val="0"/>
              </a:ext>
            </a:extLst>
          </a:blip>
          <a:srcRect/>
          <a:stretch>
            <a:fillRect/>
          </a:stretch>
        </p:blipFill>
        <p:spPr bwMode="auto">
          <a:xfrm>
            <a:off x="7315200" y="3348038"/>
            <a:ext cx="1828800" cy="1117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623" name="Picture 38" descr="Afbeeldingsresultaat voor directive leadership">
            <a:extLst>
              <a:ext uri="{FF2B5EF4-FFF2-40B4-BE49-F238E27FC236}">
                <a16:creationId xmlns:a16="http://schemas.microsoft.com/office/drawing/2014/main" id="{73917B88-D33C-184E-AAEA-6F7BE10C45EA}"/>
              </a:ext>
            </a:extLst>
          </p:cNvPr>
          <p:cNvPicPr>
            <a:picLocks noChangeAspect="1" noChangeArrowheads="1"/>
          </p:cNvPicPr>
          <p:nvPr/>
        </p:nvPicPr>
        <p:blipFill>
          <a:blip r:embed="rId22">
            <a:extLst>
              <a:ext uri="{28A0092B-C50C-407E-A947-70E740481C1C}">
                <a14:useLocalDpi xmlns:a14="http://schemas.microsoft.com/office/drawing/2010/main" val="0"/>
              </a:ext>
            </a:extLst>
          </a:blip>
          <a:srcRect/>
          <a:stretch>
            <a:fillRect/>
          </a:stretch>
        </p:blipFill>
        <p:spPr bwMode="auto">
          <a:xfrm>
            <a:off x="6938963" y="2225675"/>
            <a:ext cx="1144587" cy="1014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624" name="Picture 56" descr="Afbeeldingsresultaat voor achievement oriented leadership">
            <a:extLst>
              <a:ext uri="{FF2B5EF4-FFF2-40B4-BE49-F238E27FC236}">
                <a16:creationId xmlns:a16="http://schemas.microsoft.com/office/drawing/2014/main" id="{C94ED8FB-E1E1-5D49-96D7-1B004D7055EB}"/>
              </a:ext>
            </a:extLst>
          </p:cNvPr>
          <p:cNvPicPr>
            <a:picLocks noChangeAspect="1" noChangeArrowheads="1"/>
          </p:cNvPicPr>
          <p:nvPr/>
        </p:nvPicPr>
        <p:blipFill>
          <a:blip r:embed="rId23">
            <a:extLst>
              <a:ext uri="{28A0092B-C50C-407E-A947-70E740481C1C}">
                <a14:useLocalDpi xmlns:a14="http://schemas.microsoft.com/office/drawing/2010/main" val="0"/>
              </a:ext>
            </a:extLst>
          </a:blip>
          <a:srcRect/>
          <a:stretch>
            <a:fillRect/>
          </a:stretch>
        </p:blipFill>
        <p:spPr bwMode="auto">
          <a:xfrm>
            <a:off x="7764463" y="4603750"/>
            <a:ext cx="957262" cy="655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625" name="Picture 22" descr="Afbeeldingsresultaat voor delegating leadership">
            <a:extLst>
              <a:ext uri="{FF2B5EF4-FFF2-40B4-BE49-F238E27FC236}">
                <a16:creationId xmlns:a16="http://schemas.microsoft.com/office/drawing/2014/main" id="{2F17A5C1-274F-734F-8837-F1F67722A949}"/>
              </a:ext>
            </a:extLst>
          </p:cNvPr>
          <p:cNvPicPr>
            <a:picLocks noChangeAspect="1" noChangeArrowheads="1"/>
          </p:cNvPicPr>
          <p:nvPr/>
        </p:nvPicPr>
        <p:blipFill>
          <a:blip r:embed="rId24">
            <a:extLst>
              <a:ext uri="{28A0092B-C50C-407E-A947-70E740481C1C}">
                <a14:useLocalDpi xmlns:a14="http://schemas.microsoft.com/office/drawing/2010/main" val="0"/>
              </a:ext>
            </a:extLst>
          </a:blip>
          <a:srcRect/>
          <a:stretch>
            <a:fillRect/>
          </a:stretch>
        </p:blipFill>
        <p:spPr bwMode="auto">
          <a:xfrm>
            <a:off x="1025511" y="1710531"/>
            <a:ext cx="1136650" cy="779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627" name="Afbeelding 22" descr="iu.jpeg">
            <a:extLst>
              <a:ext uri="{FF2B5EF4-FFF2-40B4-BE49-F238E27FC236}">
                <a16:creationId xmlns:a16="http://schemas.microsoft.com/office/drawing/2014/main" id="{F3AA9C93-2719-EC4A-9827-C99290002EF1}"/>
              </a:ext>
            </a:extLst>
          </p:cNvPr>
          <p:cNvPicPr>
            <a:picLocks noChangeAspect="1"/>
          </p:cNvPicPr>
          <p:nvPr/>
        </p:nvPicPr>
        <p:blipFill>
          <a:blip r:embed="rId25">
            <a:extLst>
              <a:ext uri="{28A0092B-C50C-407E-A947-70E740481C1C}">
                <a14:useLocalDpi xmlns:a14="http://schemas.microsoft.com/office/drawing/2010/main" val="0"/>
              </a:ext>
            </a:extLst>
          </a:blip>
          <a:srcRect/>
          <a:stretch>
            <a:fillRect/>
          </a:stretch>
        </p:blipFill>
        <p:spPr bwMode="auto">
          <a:xfrm>
            <a:off x="7923213" y="260350"/>
            <a:ext cx="1193800" cy="1268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 name="Afbeelding 60">
            <a:extLst>
              <a:ext uri="{FF2B5EF4-FFF2-40B4-BE49-F238E27FC236}">
                <a16:creationId xmlns:a16="http://schemas.microsoft.com/office/drawing/2014/main" id="{A13545F6-19B1-684A-9CE8-CCB767237104}"/>
              </a:ext>
            </a:extLst>
          </p:cNvPr>
          <p:cNvPicPr>
            <a:picLocks noChangeAspect="1"/>
          </p:cNvPicPr>
          <p:nvPr/>
        </p:nvPicPr>
        <p:blipFill>
          <a:blip r:embed="rId26">
            <a:extLst>
              <a:ext uri="{28A0092B-C50C-407E-A947-70E740481C1C}">
                <a14:useLocalDpi xmlns:a14="http://schemas.microsoft.com/office/drawing/2010/main" val="0"/>
              </a:ext>
            </a:extLst>
          </a:blip>
          <a:srcRect/>
          <a:stretch>
            <a:fillRect/>
          </a:stretch>
        </p:blipFill>
        <p:spPr bwMode="auto">
          <a:xfrm>
            <a:off x="4767264" y="5326857"/>
            <a:ext cx="1454150" cy="976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86" name="Picture 2" descr="Phil Crosby Quote: &quot;We must define quality as conformance ...">
            <a:extLst>
              <a:ext uri="{FF2B5EF4-FFF2-40B4-BE49-F238E27FC236}">
                <a16:creationId xmlns:a16="http://schemas.microsoft.com/office/drawing/2014/main" id="{A335EFB0-69DC-4C48-B425-4687CEC093CF}"/>
              </a:ext>
            </a:extLst>
          </p:cNvPr>
          <p:cNvPicPr>
            <a:picLocks noChangeAspect="1" noChangeArrowheads="1"/>
          </p:cNvPicPr>
          <p:nvPr/>
        </p:nvPicPr>
        <p:blipFill>
          <a:blip r:embed="rId27">
            <a:extLst>
              <a:ext uri="{28A0092B-C50C-407E-A947-70E740481C1C}">
                <a14:useLocalDpi xmlns:a14="http://schemas.microsoft.com/office/drawing/2010/main" val="0"/>
              </a:ext>
            </a:extLst>
          </a:blip>
          <a:srcRect/>
          <a:stretch>
            <a:fillRect/>
          </a:stretch>
        </p:blipFill>
        <p:spPr bwMode="auto">
          <a:xfrm>
            <a:off x="4740684" y="2439518"/>
            <a:ext cx="1411111" cy="793750"/>
          </a:xfrm>
          <a:prstGeom prst="rect">
            <a:avLst/>
          </a:prstGeom>
          <a:noFill/>
          <a:extLst>
            <a:ext uri="{909E8E84-426E-40DD-AFC4-6F175D3DCCD1}">
              <a14:hiddenFill xmlns:a14="http://schemas.microsoft.com/office/drawing/2010/main">
                <a:solidFill>
                  <a:srgbClr val="FFFFFF"/>
                </a:solidFill>
              </a14:hiddenFill>
            </a:ext>
          </a:extLst>
        </p:spPr>
      </p:pic>
      <p:pic>
        <p:nvPicPr>
          <p:cNvPr id="16388" name="Picture 4" descr="De lerende professional (3e druk) | Ranty, Van Gurp, Priem | 9789024427000  | Boom hoger onderwijs">
            <a:extLst>
              <a:ext uri="{FF2B5EF4-FFF2-40B4-BE49-F238E27FC236}">
                <a16:creationId xmlns:a16="http://schemas.microsoft.com/office/drawing/2014/main" id="{7AB52581-31F6-384C-829F-9C3CC79E451D}"/>
              </a:ext>
            </a:extLst>
          </p:cNvPr>
          <p:cNvPicPr>
            <a:picLocks noChangeAspect="1" noChangeArrowheads="1"/>
          </p:cNvPicPr>
          <p:nvPr/>
        </p:nvPicPr>
        <p:blipFill>
          <a:blip r:embed="rId28">
            <a:extLst>
              <a:ext uri="{28A0092B-C50C-407E-A947-70E740481C1C}">
                <a14:useLocalDpi xmlns:a14="http://schemas.microsoft.com/office/drawing/2010/main" val="0"/>
              </a:ext>
            </a:extLst>
          </a:blip>
          <a:srcRect/>
          <a:stretch>
            <a:fillRect/>
          </a:stretch>
        </p:blipFill>
        <p:spPr bwMode="auto">
          <a:xfrm>
            <a:off x="2196439" y="2002284"/>
            <a:ext cx="855399" cy="120683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9F63FB95-1DA5-1017-A20E-F073CDFB44D5}"/>
              </a:ext>
            </a:extLst>
          </p:cNvPr>
          <p:cNvSpPr txBox="1"/>
          <p:nvPr/>
        </p:nvSpPr>
        <p:spPr>
          <a:xfrm>
            <a:off x="6722911" y="31948"/>
            <a:ext cx="2225033" cy="307777"/>
          </a:xfrm>
          <a:prstGeom prst="rect">
            <a:avLst/>
          </a:prstGeom>
          <a:noFill/>
        </p:spPr>
        <p:txBody>
          <a:bodyPr wrap="none" rtlCol="0">
            <a:spAutoFit/>
          </a:bodyPr>
          <a:lstStyle/>
          <a:p>
            <a:r>
              <a:rPr lang="en-NL" sz="1400" dirty="0">
                <a:solidFill>
                  <a:srgbClr val="0FCBC2"/>
                </a:solidFill>
              </a:rPr>
              <a:t>www.vankemenade-act.nl</a:t>
            </a:r>
          </a:p>
        </p:txBody>
      </p:sp>
      <p:sp>
        <p:nvSpPr>
          <p:cNvPr id="3" name="TextBox 2">
            <a:extLst>
              <a:ext uri="{FF2B5EF4-FFF2-40B4-BE49-F238E27FC236}">
                <a16:creationId xmlns:a16="http://schemas.microsoft.com/office/drawing/2014/main" id="{2EAB2443-BFDB-7DCD-FB31-6D852D5315E4}"/>
              </a:ext>
            </a:extLst>
          </p:cNvPr>
          <p:cNvSpPr txBox="1"/>
          <p:nvPr/>
        </p:nvSpPr>
        <p:spPr>
          <a:xfrm>
            <a:off x="7923213" y="1616075"/>
            <a:ext cx="859531" cy="276999"/>
          </a:xfrm>
          <a:prstGeom prst="rect">
            <a:avLst/>
          </a:prstGeom>
          <a:noFill/>
        </p:spPr>
        <p:txBody>
          <a:bodyPr wrap="none" rtlCol="0">
            <a:spAutoFit/>
          </a:bodyPr>
          <a:lstStyle/>
          <a:p>
            <a:r>
              <a:rPr lang="en-NL" sz="1200" b="1" dirty="0">
                <a:solidFill>
                  <a:srgbClr val="0070C0"/>
                </a:solidFill>
              </a:rPr>
              <a:t>empirical</a:t>
            </a:r>
          </a:p>
        </p:txBody>
      </p:sp>
      <p:sp>
        <p:nvSpPr>
          <p:cNvPr id="4" name="TextBox 3">
            <a:extLst>
              <a:ext uri="{FF2B5EF4-FFF2-40B4-BE49-F238E27FC236}">
                <a16:creationId xmlns:a16="http://schemas.microsoft.com/office/drawing/2014/main" id="{6E9100E3-6363-7FB2-0C56-0EE515161165}"/>
              </a:ext>
            </a:extLst>
          </p:cNvPr>
          <p:cNvSpPr txBox="1"/>
          <p:nvPr/>
        </p:nvSpPr>
        <p:spPr>
          <a:xfrm>
            <a:off x="7847768" y="5472837"/>
            <a:ext cx="873957" cy="276999"/>
          </a:xfrm>
          <a:prstGeom prst="rect">
            <a:avLst/>
          </a:prstGeom>
          <a:noFill/>
        </p:spPr>
        <p:txBody>
          <a:bodyPr wrap="none" rtlCol="0">
            <a:spAutoFit/>
          </a:bodyPr>
          <a:lstStyle/>
          <a:p>
            <a:r>
              <a:rPr lang="en-NL" sz="1200" b="1" dirty="0">
                <a:solidFill>
                  <a:srgbClr val="FFC000"/>
                </a:solidFill>
              </a:rPr>
              <a:t>reference</a:t>
            </a:r>
          </a:p>
        </p:txBody>
      </p:sp>
      <p:sp>
        <p:nvSpPr>
          <p:cNvPr id="5" name="TextBox 4">
            <a:extLst>
              <a:ext uri="{FF2B5EF4-FFF2-40B4-BE49-F238E27FC236}">
                <a16:creationId xmlns:a16="http://schemas.microsoft.com/office/drawing/2014/main" id="{BFA9BA8A-20E5-4BD0-5371-A131A1845665}"/>
              </a:ext>
            </a:extLst>
          </p:cNvPr>
          <p:cNvSpPr txBox="1"/>
          <p:nvPr/>
        </p:nvSpPr>
        <p:spPr>
          <a:xfrm>
            <a:off x="165926" y="1602192"/>
            <a:ext cx="857927" cy="276999"/>
          </a:xfrm>
          <a:prstGeom prst="rect">
            <a:avLst/>
          </a:prstGeom>
          <a:noFill/>
        </p:spPr>
        <p:txBody>
          <a:bodyPr wrap="none" rtlCol="0">
            <a:spAutoFit/>
          </a:bodyPr>
          <a:lstStyle/>
          <a:p>
            <a:r>
              <a:rPr lang="en-NL" sz="1200" b="1" dirty="0">
                <a:solidFill>
                  <a:srgbClr val="00B050"/>
                </a:solidFill>
              </a:rPr>
              <a:t>reflective</a:t>
            </a:r>
          </a:p>
        </p:txBody>
      </p:sp>
      <p:sp>
        <p:nvSpPr>
          <p:cNvPr id="6" name="TextBox 5">
            <a:extLst>
              <a:ext uri="{FF2B5EF4-FFF2-40B4-BE49-F238E27FC236}">
                <a16:creationId xmlns:a16="http://schemas.microsoft.com/office/drawing/2014/main" id="{445B7482-35DB-9E41-2217-EFFFCF8EDF63}"/>
              </a:ext>
            </a:extLst>
          </p:cNvPr>
          <p:cNvSpPr txBox="1"/>
          <p:nvPr/>
        </p:nvSpPr>
        <p:spPr>
          <a:xfrm>
            <a:off x="183198" y="5478726"/>
            <a:ext cx="994183" cy="276999"/>
          </a:xfrm>
          <a:prstGeom prst="rect">
            <a:avLst/>
          </a:prstGeom>
          <a:noFill/>
        </p:spPr>
        <p:txBody>
          <a:bodyPr wrap="none" rtlCol="0">
            <a:spAutoFit/>
          </a:bodyPr>
          <a:lstStyle/>
          <a:p>
            <a:r>
              <a:rPr lang="en-NL" sz="1200" b="1" dirty="0">
                <a:solidFill>
                  <a:srgbClr val="0FCBC2"/>
                </a:solidFill>
              </a:rPr>
              <a:t>emergence</a:t>
            </a:r>
          </a:p>
        </p:txBody>
      </p:sp>
      <p:pic>
        <p:nvPicPr>
          <p:cNvPr id="1026" name="Picture 2" descr="7 qc tools | 7 quality tools ">
            <a:extLst>
              <a:ext uri="{FF2B5EF4-FFF2-40B4-BE49-F238E27FC236}">
                <a16:creationId xmlns:a16="http://schemas.microsoft.com/office/drawing/2014/main" id="{867A9338-F919-B7FA-5661-4D8155F29502}"/>
              </a:ext>
            </a:extLst>
          </p:cNvPr>
          <p:cNvPicPr>
            <a:picLocks noChangeAspect="1" noChangeArrowheads="1"/>
          </p:cNvPicPr>
          <p:nvPr/>
        </p:nvPicPr>
        <p:blipFill>
          <a:blip r:embed="rId29">
            <a:extLst>
              <a:ext uri="{28A0092B-C50C-407E-A947-70E740481C1C}">
                <a14:useLocalDpi xmlns:a14="http://schemas.microsoft.com/office/drawing/2010/main" val="0"/>
              </a:ext>
            </a:extLst>
          </a:blip>
          <a:srcRect/>
          <a:stretch>
            <a:fillRect/>
          </a:stretch>
        </p:blipFill>
        <p:spPr bwMode="auto">
          <a:xfrm>
            <a:off x="4711700" y="16333"/>
            <a:ext cx="1184248" cy="97206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descr="A person in a graduation cap and gown&#10;&#10;Description automatically generated">
            <a:extLst>
              <a:ext uri="{FF2B5EF4-FFF2-40B4-BE49-F238E27FC236}">
                <a16:creationId xmlns:a16="http://schemas.microsoft.com/office/drawing/2014/main" id="{6DE89D53-3BC6-71FE-DF99-62AC2D38386D}"/>
              </a:ext>
            </a:extLst>
          </p:cNvPr>
          <p:cNvPicPr>
            <a:picLocks noChangeAspect="1"/>
          </p:cNvPicPr>
          <p:nvPr/>
        </p:nvPicPr>
        <p:blipFill>
          <a:blip r:embed="rId30">
            <a:extLst>
              <a:ext uri="{28A0092B-C50C-407E-A947-70E740481C1C}">
                <a14:useLocalDpi xmlns:a14="http://schemas.microsoft.com/office/drawing/2010/main" val="0"/>
              </a:ext>
            </a:extLst>
          </a:blip>
          <a:stretch>
            <a:fillRect/>
          </a:stretch>
        </p:blipFill>
        <p:spPr>
          <a:xfrm>
            <a:off x="3138963" y="1512799"/>
            <a:ext cx="1472740" cy="816616"/>
          </a:xfrm>
          <a:prstGeom prst="rect">
            <a:avLst/>
          </a:prstGeom>
        </p:spPr>
      </p:pic>
    </p:spTree>
    <p:custDataLst>
      <p:tags r:id="rId1"/>
    </p:custDataLst>
    <p:extLst>
      <p:ext uri="{BB962C8B-B14F-4D97-AF65-F5344CB8AC3E}">
        <p14:creationId xmlns:p14="http://schemas.microsoft.com/office/powerpoint/2010/main" val="789198760"/>
      </p:ext>
    </p:extLst>
  </p:cSld>
  <p:clrMapOvr>
    <a:masterClrMapping/>
  </p:clrMapOvr>
  <p:transition spd="slow" advTm="985443"/>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460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458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458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638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461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4625"/>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4607"/>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46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38F352-9C18-EED1-ECE6-0D70D5B8156B}"/>
              </a:ext>
            </a:extLst>
          </p:cNvPr>
          <p:cNvSpPr>
            <a:spLocks noGrp="1"/>
          </p:cNvSpPr>
          <p:nvPr>
            <p:ph type="title"/>
          </p:nvPr>
        </p:nvSpPr>
        <p:spPr>
          <a:xfrm>
            <a:off x="-2412776" y="548680"/>
            <a:ext cx="7772400" cy="1143000"/>
          </a:xfrm>
        </p:spPr>
        <p:txBody>
          <a:bodyPr/>
          <a:lstStyle/>
          <a:p>
            <a:r>
              <a:rPr lang="en-GB" dirty="0"/>
              <a:t>Aarde</a:t>
            </a:r>
          </a:p>
        </p:txBody>
      </p:sp>
      <p:sp>
        <p:nvSpPr>
          <p:cNvPr id="4" name="Rectangle 1">
            <a:extLst>
              <a:ext uri="{FF2B5EF4-FFF2-40B4-BE49-F238E27FC236}">
                <a16:creationId xmlns:a16="http://schemas.microsoft.com/office/drawing/2014/main" id="{DDC9BCF8-F9C2-92E2-D235-13D09FB6C9DA}"/>
              </a:ext>
            </a:extLst>
          </p:cNvPr>
          <p:cNvSpPr>
            <a:spLocks noGrp="1" noChangeArrowheads="1"/>
          </p:cNvSpPr>
          <p:nvPr>
            <p:ph idx="1"/>
          </p:nvPr>
        </p:nvSpPr>
        <p:spPr bwMode="auto">
          <a:xfrm>
            <a:off x="683568" y="2978560"/>
            <a:ext cx="8186857"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hangingPunct="0">
              <a:defRPr>
                <a:solidFill>
                  <a:schemeClr val="tx1"/>
                </a:solidFill>
                <a:latin typeface="Arial" panose="020B0604020202020204" pitchFamily="34" charset="0"/>
              </a:defRPr>
            </a:lvl1pPr>
            <a:lvl2pPr eaLnBrk="0" hangingPunct="0">
              <a:defRPr>
                <a:solidFill>
                  <a:schemeClr val="tx1"/>
                </a:solidFill>
                <a:latin typeface="Arial" panose="020B0604020202020204" pitchFamily="34" charset="0"/>
              </a:defRPr>
            </a:lvl2pPr>
            <a:lvl3pPr eaLnBrk="0" hangingPunct="0">
              <a:defRPr>
                <a:solidFill>
                  <a:schemeClr val="tx1"/>
                </a:solidFill>
                <a:latin typeface="Arial" panose="020B0604020202020204" pitchFamily="34" charset="0"/>
              </a:defRPr>
            </a:lvl3pPr>
            <a:lvl4pPr eaLnBrk="0" hangingPunct="0">
              <a:defRPr>
                <a:solidFill>
                  <a:schemeClr val="tx1"/>
                </a:solidFill>
                <a:latin typeface="Arial" panose="020B0604020202020204" pitchFamily="34" charset="0"/>
              </a:defRPr>
            </a:lvl4pPr>
            <a:lvl5pPr eaLnBrk="0" hangingPunct="0">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NL" altLang="en-NL" sz="1800" b="0" i="0" u="none" strike="noStrike" cap="none" normalizeH="0" baseline="0" dirty="0">
                <a:ln>
                  <a:noFill/>
                </a:ln>
                <a:solidFill>
                  <a:srgbClr val="303030"/>
                </a:solidFill>
                <a:effectLst/>
              </a:rPr>
              <a:t>De Aarde is de thuisbasis van de menselijke, </a:t>
            </a:r>
            <a:r>
              <a:rPr kumimoji="0" lang="en-NL" altLang="en-NL" sz="1800" b="1" i="0" u="none" strike="noStrike" cap="none" normalizeH="0" baseline="0" dirty="0">
                <a:ln>
                  <a:noFill/>
                </a:ln>
                <a:solidFill>
                  <a:srgbClr val="303030"/>
                </a:solidFill>
                <a:effectLst/>
              </a:rPr>
              <a:t>subjectieve ervaring</a:t>
            </a:r>
            <a:r>
              <a:rPr kumimoji="0" lang="en-NL" altLang="en-NL" sz="1800" b="0" i="0" u="none" strike="noStrike" cap="none" normalizeH="0" baseline="0" dirty="0">
                <a:ln>
                  <a:noFill/>
                </a:ln>
                <a:solidFill>
                  <a:srgbClr val="303030"/>
                </a:solidFill>
                <a:effectLst/>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NL" altLang="en-NL" sz="1800" b="0" i="0" u="none" strike="noStrike" cap="none" normalizeH="0" baseline="0" dirty="0">
                <a:ln>
                  <a:noFill/>
                </a:ln>
                <a:solidFill>
                  <a:srgbClr val="303030"/>
                </a:solidFill>
                <a:effectLst/>
              </a:rPr>
              <a:t>Het is de enige plek waar </a:t>
            </a:r>
            <a:r>
              <a:rPr kumimoji="0" lang="en-NL" altLang="en-NL" sz="1800" b="1" i="0" u="none" strike="noStrike" cap="none" normalizeH="0" baseline="0" dirty="0">
                <a:ln>
                  <a:noFill/>
                </a:ln>
                <a:solidFill>
                  <a:srgbClr val="303030"/>
                </a:solidFill>
                <a:effectLst/>
              </a:rPr>
              <a:t>autonomie</a:t>
            </a:r>
            <a:r>
              <a:rPr kumimoji="0" lang="en-NL" altLang="en-NL" sz="1800" b="0" i="0" u="none" strike="noStrike" cap="none" normalizeH="0" baseline="0" dirty="0">
                <a:ln>
                  <a:noFill/>
                </a:ln>
                <a:solidFill>
                  <a:srgbClr val="303030"/>
                </a:solidFill>
                <a:effectLst/>
              </a:rPr>
              <a:t> en </a:t>
            </a:r>
            <a:r>
              <a:rPr kumimoji="0" lang="en-NL" altLang="en-NL" sz="1800" b="1" i="0" u="none" strike="noStrike" cap="none" normalizeH="0" baseline="0" dirty="0">
                <a:ln>
                  <a:noFill/>
                </a:ln>
                <a:solidFill>
                  <a:srgbClr val="303030"/>
                </a:solidFill>
                <a:effectLst/>
              </a:rPr>
              <a:t>vrijheid</a:t>
            </a:r>
            <a:r>
              <a:rPr kumimoji="0" lang="en-NL" altLang="en-NL" sz="1800" b="0" i="0" u="none" strike="noStrike" cap="none" normalizeH="0" baseline="0" dirty="0">
                <a:ln>
                  <a:noFill/>
                </a:ln>
                <a:solidFill>
                  <a:srgbClr val="303030"/>
                </a:solidFill>
                <a:effectLst/>
              </a:rPr>
              <a:t> (zoals academische vrijheid)</a:t>
            </a:r>
          </a:p>
          <a:p>
            <a:pPr marL="0" marR="0" lvl="0" indent="0" algn="l" defTabSz="914400" rtl="0" eaLnBrk="0" fontAlgn="base" latinLnBrk="0" hangingPunct="0">
              <a:lnSpc>
                <a:spcPct val="100000"/>
              </a:lnSpc>
              <a:spcBef>
                <a:spcPct val="0"/>
              </a:spcBef>
              <a:spcAft>
                <a:spcPct val="0"/>
              </a:spcAft>
              <a:buClrTx/>
              <a:buSzTx/>
              <a:buFontTx/>
              <a:buNone/>
              <a:tabLst/>
            </a:pPr>
            <a:r>
              <a:rPr kumimoji="0" lang="en-NL" altLang="en-NL" sz="1800" b="0" i="0" u="none" strike="noStrike" cap="none" normalizeH="0" baseline="0" dirty="0">
                <a:ln>
                  <a:noFill/>
                </a:ln>
                <a:solidFill>
                  <a:srgbClr val="303030"/>
                </a:solidFill>
                <a:effectLst/>
              </a:rPr>
              <a:t>een centraal thema zijn. </a:t>
            </a:r>
          </a:p>
          <a:p>
            <a:pPr marL="0" marR="0" lvl="0" indent="0" algn="l" defTabSz="914400" rtl="0" eaLnBrk="0" fontAlgn="base" latinLnBrk="0" hangingPunct="0">
              <a:lnSpc>
                <a:spcPct val="100000"/>
              </a:lnSpc>
              <a:spcBef>
                <a:spcPct val="0"/>
              </a:spcBef>
              <a:spcAft>
                <a:spcPct val="0"/>
              </a:spcAft>
              <a:buClrTx/>
              <a:buSzTx/>
              <a:buFontTx/>
              <a:buNone/>
              <a:tabLst/>
            </a:pPr>
            <a:r>
              <a:rPr kumimoji="0" lang="en-NL" altLang="en-NL" sz="1800" b="0" i="0" u="none" strike="noStrike" cap="none" normalizeH="0" baseline="0" dirty="0">
                <a:ln>
                  <a:noFill/>
                </a:ln>
                <a:solidFill>
                  <a:srgbClr val="303030"/>
                </a:solidFill>
                <a:effectLst/>
              </a:rPr>
              <a:t>Dit paradigma vereist interne </a:t>
            </a:r>
            <a:r>
              <a:rPr kumimoji="0" lang="en-NL" altLang="en-NL" sz="1800" b="1" i="0" u="none" strike="noStrike" cap="none" normalizeH="0" baseline="0" dirty="0">
                <a:ln>
                  <a:noFill/>
                </a:ln>
                <a:solidFill>
                  <a:srgbClr val="303030"/>
                </a:solidFill>
                <a:effectLst/>
              </a:rPr>
              <a:t>reflectie</a:t>
            </a:r>
            <a:r>
              <a:rPr kumimoji="0" lang="en-NL" altLang="en-NL" sz="1800" b="0" i="0" u="none" strike="noStrike" cap="none" normalizeH="0" baseline="0" dirty="0">
                <a:ln>
                  <a:noFill/>
                </a:ln>
                <a:solidFill>
                  <a:srgbClr val="303030"/>
                </a:solidFill>
                <a:effectLst/>
              </a:rPr>
              <a:t> en </a:t>
            </a:r>
            <a:r>
              <a:rPr kumimoji="0" lang="en-NL" altLang="en-NL" sz="1800" b="1" i="0" u="none" strike="noStrike" cap="none" normalizeH="0" baseline="0" dirty="0">
                <a:ln>
                  <a:noFill/>
                </a:ln>
                <a:solidFill>
                  <a:srgbClr val="303030"/>
                </a:solidFill>
                <a:effectLst/>
              </a:rPr>
              <a:t>dialoog</a:t>
            </a:r>
            <a:r>
              <a:rPr kumimoji="0" lang="en-NL" altLang="en-NL" sz="1800" b="0" i="0" u="none" strike="noStrike" cap="none" normalizeH="0" baseline="0" dirty="0">
                <a:ln>
                  <a:noFill/>
                </a:ln>
                <a:solidFill>
                  <a:srgbClr val="303030"/>
                </a:solidFill>
                <a:effectLst/>
              </a:rPr>
              <a:t> – net zoals wij </a:t>
            </a:r>
          </a:p>
          <a:p>
            <a:pPr marL="0" marR="0" lvl="0" indent="0" algn="l" defTabSz="914400" rtl="0" eaLnBrk="0" fontAlgn="base" latinLnBrk="0" hangingPunct="0">
              <a:lnSpc>
                <a:spcPct val="100000"/>
              </a:lnSpc>
              <a:spcBef>
                <a:spcPct val="0"/>
              </a:spcBef>
              <a:spcAft>
                <a:spcPct val="0"/>
              </a:spcAft>
              <a:buClrTx/>
              <a:buSzTx/>
              <a:buFontTx/>
              <a:buNone/>
              <a:tabLst/>
            </a:pPr>
            <a:r>
              <a:rPr kumimoji="0" lang="en-NL" altLang="en-NL" sz="1800" b="0" i="0" u="none" strike="noStrike" cap="none" normalizeH="0" baseline="0" dirty="0">
                <a:ln>
                  <a:noFill/>
                </a:ln>
                <a:solidFill>
                  <a:srgbClr val="303030"/>
                </a:solidFill>
                <a:effectLst/>
              </a:rPr>
              <a:t>voortdurend reflecteren op de principes en de toestand van </a:t>
            </a:r>
          </a:p>
          <a:p>
            <a:pPr marL="0" marR="0" lvl="0" indent="0" algn="l" defTabSz="914400" rtl="0" eaLnBrk="0" fontAlgn="base" latinLnBrk="0" hangingPunct="0">
              <a:lnSpc>
                <a:spcPct val="100000"/>
              </a:lnSpc>
              <a:spcBef>
                <a:spcPct val="0"/>
              </a:spcBef>
              <a:spcAft>
                <a:spcPct val="0"/>
              </a:spcAft>
              <a:buClrTx/>
              <a:buSzTx/>
              <a:buFontTx/>
              <a:buNone/>
              <a:tabLst/>
            </a:pPr>
            <a:r>
              <a:rPr kumimoji="0" lang="en-NL" altLang="en-NL" sz="1800" b="0" i="0" u="none" strike="noStrike" cap="none" normalizeH="0" baseline="0" dirty="0">
                <a:ln>
                  <a:noFill/>
                </a:ln>
                <a:solidFill>
                  <a:srgbClr val="303030"/>
                </a:solidFill>
                <a:effectLst/>
              </a:rPr>
              <a:t>onze eigen planeet.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NL" altLang="en-NL" sz="1800" b="0" i="0" u="none" strike="noStrike" cap="none" normalizeH="0" baseline="0" dirty="0">
                <a:ln>
                  <a:noFill/>
                </a:ln>
                <a:solidFill>
                  <a:srgbClr val="303030"/>
                </a:solidFill>
                <a:effectLst/>
              </a:rPr>
              <a:t>Het </a:t>
            </a:r>
            <a:r>
              <a:rPr kumimoji="0" lang="en-NL" altLang="en-NL" sz="1800" b="0" i="1" u="none" strike="noStrike" cap="none" normalizeH="0" baseline="0" dirty="0">
                <a:ln>
                  <a:noFill/>
                </a:ln>
                <a:solidFill>
                  <a:srgbClr val="303030"/>
                </a:solidFill>
                <a:effectLst/>
              </a:rPr>
              <a:t>exclusieve</a:t>
            </a:r>
            <a:r>
              <a:rPr kumimoji="0" lang="en-NL" altLang="en-NL" sz="1800" b="0" i="0" u="none" strike="noStrike" cap="none" normalizeH="0" baseline="0" dirty="0">
                <a:ln>
                  <a:noFill/>
                </a:ln>
                <a:solidFill>
                  <a:srgbClr val="303030"/>
                </a:solidFill>
                <a:effectLst/>
              </a:rPr>
              <a:t> karakter van de individuele, professionele waarheidsvinding </a:t>
            </a:r>
          </a:p>
          <a:p>
            <a:pPr marL="0" marR="0" lvl="0" indent="0" algn="l" defTabSz="914400" rtl="0" eaLnBrk="0" fontAlgn="base" latinLnBrk="0" hangingPunct="0">
              <a:lnSpc>
                <a:spcPct val="100000"/>
              </a:lnSpc>
              <a:spcBef>
                <a:spcPct val="0"/>
              </a:spcBef>
              <a:spcAft>
                <a:spcPct val="0"/>
              </a:spcAft>
              <a:buClrTx/>
              <a:buSzTx/>
              <a:buFontTx/>
              <a:buNone/>
              <a:tabLst/>
            </a:pPr>
            <a:r>
              <a:rPr kumimoji="0" lang="en-NL" altLang="en-NL" sz="1800" b="0" i="0" u="none" strike="noStrike" cap="none" normalizeH="0" baseline="0" dirty="0">
                <a:ln>
                  <a:noFill/>
                </a:ln>
                <a:solidFill>
                  <a:srgbClr val="303030"/>
                </a:solidFill>
                <a:effectLst/>
              </a:rPr>
              <a:t>past bij de unieke omstandigheden van onze planeet in het zonnestelsel.</a:t>
            </a:r>
            <a:endParaRPr kumimoji="0" lang="en-NL" altLang="en-NL" sz="1800" b="0" i="0" u="none" strike="noStrike" cap="none" normalizeH="0" baseline="0" dirty="0">
              <a:ln>
                <a:noFill/>
              </a:ln>
              <a:solidFill>
                <a:schemeClr val="tx1"/>
              </a:solidFill>
              <a:effectLst/>
            </a:endParaRPr>
          </a:p>
        </p:txBody>
      </p:sp>
      <p:pic>
        <p:nvPicPr>
          <p:cNvPr id="6" name="Picture 5" descr="A blue and green planet&#10;&#10;AI-generated content may be incorrect.">
            <a:extLst>
              <a:ext uri="{FF2B5EF4-FFF2-40B4-BE49-F238E27FC236}">
                <a16:creationId xmlns:a16="http://schemas.microsoft.com/office/drawing/2014/main" id="{8FBB5F8B-9A28-7CA9-2C1E-A9A590BE1EF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96309" y="360672"/>
            <a:ext cx="1951382" cy="2420888"/>
          </a:xfrm>
          <a:prstGeom prst="rect">
            <a:avLst/>
          </a:prstGeom>
        </p:spPr>
      </p:pic>
    </p:spTree>
    <p:extLst>
      <p:ext uri="{BB962C8B-B14F-4D97-AF65-F5344CB8AC3E}">
        <p14:creationId xmlns:p14="http://schemas.microsoft.com/office/powerpoint/2010/main" val="22233293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6B57C9-20C6-C8AC-3541-83A451385B7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CA77B28-380F-F48D-6995-1471E87FDA6E}"/>
              </a:ext>
            </a:extLst>
          </p:cNvPr>
          <p:cNvSpPr>
            <a:spLocks noGrp="1"/>
          </p:cNvSpPr>
          <p:nvPr>
            <p:ph type="title"/>
          </p:nvPr>
        </p:nvSpPr>
        <p:spPr/>
        <p:txBody>
          <a:bodyPr/>
          <a:lstStyle/>
          <a:p>
            <a:r>
              <a:rPr lang="en-GB" dirty="0">
                <a:solidFill>
                  <a:srgbClr val="00B050"/>
                </a:solidFill>
              </a:rPr>
              <a:t>3.3. Wat </a:t>
            </a:r>
            <a:r>
              <a:rPr lang="en-GB" dirty="0" err="1">
                <a:solidFill>
                  <a:srgbClr val="00B050"/>
                </a:solidFill>
              </a:rPr>
              <a:t>kunnen</a:t>
            </a:r>
            <a:r>
              <a:rPr lang="en-GB" dirty="0">
                <a:solidFill>
                  <a:srgbClr val="00B050"/>
                </a:solidFill>
              </a:rPr>
              <a:t> we </a:t>
            </a:r>
            <a:r>
              <a:rPr lang="en-GB" dirty="0" err="1">
                <a:solidFill>
                  <a:srgbClr val="00B050"/>
                </a:solidFill>
              </a:rPr>
              <a:t>leren</a:t>
            </a:r>
            <a:r>
              <a:rPr lang="en-GB" dirty="0">
                <a:solidFill>
                  <a:srgbClr val="00B050"/>
                </a:solidFill>
              </a:rPr>
              <a:t> van het </a:t>
            </a:r>
            <a:r>
              <a:rPr lang="en-GB" dirty="0" err="1">
                <a:solidFill>
                  <a:srgbClr val="00B050"/>
                </a:solidFill>
              </a:rPr>
              <a:t>reflectie</a:t>
            </a:r>
            <a:r>
              <a:rPr lang="en-GB" dirty="0">
                <a:solidFill>
                  <a:srgbClr val="00B050"/>
                </a:solidFill>
              </a:rPr>
              <a:t> </a:t>
            </a:r>
            <a:r>
              <a:rPr lang="en-GB" dirty="0" err="1">
                <a:solidFill>
                  <a:srgbClr val="00B050"/>
                </a:solidFill>
              </a:rPr>
              <a:t>paradigma</a:t>
            </a:r>
            <a:r>
              <a:rPr lang="en-GB" dirty="0">
                <a:solidFill>
                  <a:srgbClr val="00B050"/>
                </a:solidFill>
              </a:rPr>
              <a:t>?</a:t>
            </a:r>
          </a:p>
        </p:txBody>
      </p:sp>
      <p:sp>
        <p:nvSpPr>
          <p:cNvPr id="4" name="Content Placeholder 2">
            <a:extLst>
              <a:ext uri="{FF2B5EF4-FFF2-40B4-BE49-F238E27FC236}">
                <a16:creationId xmlns:a16="http://schemas.microsoft.com/office/drawing/2014/main" id="{7525D7B5-22D0-AE27-76A6-691ABA917149}"/>
              </a:ext>
            </a:extLst>
          </p:cNvPr>
          <p:cNvSpPr>
            <a:spLocks noGrp="1"/>
          </p:cNvSpPr>
          <p:nvPr>
            <p:ph idx="1"/>
          </p:nvPr>
        </p:nvSpPr>
        <p:spPr>
          <a:xfrm>
            <a:off x="467544" y="2636912"/>
            <a:ext cx="7772400" cy="2376264"/>
          </a:xfrm>
        </p:spPr>
        <p:txBody>
          <a:bodyPr/>
          <a:lstStyle/>
          <a:p>
            <a:pPr marL="0" indent="0">
              <a:buNone/>
            </a:pPr>
            <a:endParaRPr lang="en-GB" dirty="0"/>
          </a:p>
        </p:txBody>
      </p:sp>
    </p:spTree>
    <p:extLst>
      <p:ext uri="{BB962C8B-B14F-4D97-AF65-F5344CB8AC3E}">
        <p14:creationId xmlns:p14="http://schemas.microsoft.com/office/powerpoint/2010/main" val="6143089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FCBC3A-08CF-A1E7-F173-CB8630E5BBD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05A48E2-2A8B-37C9-1F01-D73C7A5C7DA2}"/>
              </a:ext>
            </a:extLst>
          </p:cNvPr>
          <p:cNvSpPr>
            <a:spLocks noGrp="1"/>
          </p:cNvSpPr>
          <p:nvPr>
            <p:ph type="title"/>
          </p:nvPr>
        </p:nvSpPr>
        <p:spPr>
          <a:xfrm>
            <a:off x="685800" y="188640"/>
            <a:ext cx="7772400" cy="1143000"/>
          </a:xfrm>
        </p:spPr>
        <p:txBody>
          <a:bodyPr/>
          <a:lstStyle/>
          <a:p>
            <a:r>
              <a:rPr lang="en-GB" dirty="0" err="1">
                <a:solidFill>
                  <a:srgbClr val="00B050"/>
                </a:solidFill>
              </a:rPr>
              <a:t>Wh</a:t>
            </a:r>
            <a:r>
              <a:rPr lang="en-NL" dirty="0">
                <a:solidFill>
                  <a:srgbClr val="00B050"/>
                </a:solidFill>
              </a:rPr>
              <a:t>at is Quality?</a:t>
            </a:r>
          </a:p>
        </p:txBody>
      </p:sp>
      <p:sp>
        <p:nvSpPr>
          <p:cNvPr id="3" name="Content Placeholder 2">
            <a:extLst>
              <a:ext uri="{FF2B5EF4-FFF2-40B4-BE49-F238E27FC236}">
                <a16:creationId xmlns:a16="http://schemas.microsoft.com/office/drawing/2014/main" id="{14210357-B3B1-23D7-1C85-9E05718D62B4}"/>
              </a:ext>
            </a:extLst>
          </p:cNvPr>
          <p:cNvSpPr>
            <a:spLocks noGrp="1"/>
          </p:cNvSpPr>
          <p:nvPr>
            <p:ph idx="1"/>
          </p:nvPr>
        </p:nvSpPr>
        <p:spPr>
          <a:xfrm>
            <a:off x="685800" y="1331640"/>
            <a:ext cx="7507999" cy="3866255"/>
          </a:xfrm>
        </p:spPr>
        <p:txBody>
          <a:bodyPr/>
          <a:lstStyle/>
          <a:p>
            <a:r>
              <a:rPr lang="en-NL" sz="2416" i="1" dirty="0">
                <a:solidFill>
                  <a:schemeClr val="bg1">
                    <a:lumMod val="75000"/>
                  </a:schemeClr>
                </a:solidFill>
              </a:rPr>
              <a:t>Quality is conformance to requirements </a:t>
            </a:r>
            <a:r>
              <a:rPr lang="en-NL" sz="2416" dirty="0">
                <a:solidFill>
                  <a:schemeClr val="bg1">
                    <a:lumMod val="75000"/>
                  </a:schemeClr>
                </a:solidFill>
              </a:rPr>
              <a:t>(Crosby, 1979)</a:t>
            </a:r>
          </a:p>
          <a:p>
            <a:pPr lvl="1"/>
            <a:r>
              <a:rPr lang="en-GB" sz="2416" dirty="0">
                <a:solidFill>
                  <a:schemeClr val="bg1">
                    <a:lumMod val="75000"/>
                  </a:schemeClr>
                </a:solidFill>
              </a:rPr>
              <a:t>de ‘</a:t>
            </a:r>
            <a:r>
              <a:rPr lang="en-GB" sz="2416" dirty="0" err="1">
                <a:solidFill>
                  <a:schemeClr val="bg1">
                    <a:lumMod val="75000"/>
                  </a:schemeClr>
                </a:solidFill>
              </a:rPr>
              <a:t>preciezen</a:t>
            </a:r>
            <a:r>
              <a:rPr lang="en-GB" sz="2416" dirty="0">
                <a:solidFill>
                  <a:schemeClr val="bg1">
                    <a:lumMod val="75000"/>
                  </a:schemeClr>
                </a:solidFill>
              </a:rPr>
              <a:t>’</a:t>
            </a:r>
            <a:endParaRPr lang="en-NL" sz="2416" dirty="0">
              <a:solidFill>
                <a:schemeClr val="bg1">
                  <a:lumMod val="75000"/>
                </a:schemeClr>
              </a:solidFill>
            </a:endParaRPr>
          </a:p>
          <a:p>
            <a:r>
              <a:rPr lang="en-NL" sz="2416" i="1" dirty="0">
                <a:solidFill>
                  <a:schemeClr val="bg1">
                    <a:lumMod val="65000"/>
                  </a:schemeClr>
                </a:solidFill>
              </a:rPr>
              <a:t>Quality is fitness for use </a:t>
            </a:r>
            <a:r>
              <a:rPr lang="en-NL" sz="2416" dirty="0">
                <a:solidFill>
                  <a:schemeClr val="bg1">
                    <a:lumMod val="65000"/>
                  </a:schemeClr>
                </a:solidFill>
              </a:rPr>
              <a:t>(Juran, 1992)</a:t>
            </a:r>
          </a:p>
          <a:p>
            <a:pPr lvl="1"/>
            <a:r>
              <a:rPr lang="nl-NL" sz="2416" dirty="0">
                <a:solidFill>
                  <a:schemeClr val="bg1">
                    <a:lumMod val="65000"/>
                  </a:schemeClr>
                </a:solidFill>
              </a:rPr>
              <a:t>The customer</a:t>
            </a:r>
            <a:endParaRPr lang="en-NL" sz="2416" dirty="0">
              <a:solidFill>
                <a:schemeClr val="bg1">
                  <a:lumMod val="65000"/>
                </a:schemeClr>
              </a:solidFill>
            </a:endParaRPr>
          </a:p>
          <a:p>
            <a:r>
              <a:rPr lang="en-NL" sz="2416" i="1" dirty="0">
                <a:solidFill>
                  <a:srgbClr val="00B050"/>
                </a:solidFill>
              </a:rPr>
              <a:t>Quality cannot be defined </a:t>
            </a:r>
            <a:r>
              <a:rPr lang="en-NL" sz="2416" dirty="0">
                <a:solidFill>
                  <a:srgbClr val="00B050"/>
                </a:solidFill>
              </a:rPr>
              <a:t>(Pirsig, 1972).</a:t>
            </a:r>
          </a:p>
          <a:p>
            <a:pPr lvl="1"/>
            <a:r>
              <a:rPr lang="nl-NL" sz="2416" dirty="0">
                <a:solidFill>
                  <a:srgbClr val="00B050"/>
                </a:solidFill>
              </a:rPr>
              <a:t>de filosoof / professional</a:t>
            </a:r>
            <a:endParaRPr lang="en-NL" sz="2416" dirty="0">
              <a:solidFill>
                <a:srgbClr val="00B050"/>
              </a:solidFill>
            </a:endParaRPr>
          </a:p>
          <a:p>
            <a:r>
              <a:rPr lang="en-NL" sz="2416" i="1" dirty="0">
                <a:solidFill>
                  <a:schemeClr val="bg1">
                    <a:lumMod val="75000"/>
                  </a:schemeClr>
                </a:solidFill>
              </a:rPr>
              <a:t>Quality is dynamic </a:t>
            </a:r>
            <a:r>
              <a:rPr lang="en-NL" sz="2416" dirty="0">
                <a:solidFill>
                  <a:schemeClr val="bg1">
                    <a:lumMod val="75000"/>
                  </a:schemeClr>
                </a:solidFill>
              </a:rPr>
              <a:t>(Pirsig, 1991)</a:t>
            </a:r>
          </a:p>
          <a:p>
            <a:pPr lvl="1"/>
            <a:r>
              <a:rPr lang="nl-NL" sz="2416" dirty="0">
                <a:solidFill>
                  <a:schemeClr val="bg1">
                    <a:lumMod val="75000"/>
                  </a:schemeClr>
                </a:solidFill>
              </a:rPr>
              <a:t>De ‘rekkelijken</a:t>
            </a:r>
            <a:r>
              <a:rPr lang="nl-NL" sz="2416" dirty="0"/>
              <a:t>’</a:t>
            </a:r>
            <a:endParaRPr lang="en-NL" sz="2416" dirty="0"/>
          </a:p>
        </p:txBody>
      </p:sp>
    </p:spTree>
    <p:extLst>
      <p:ext uri="{BB962C8B-B14F-4D97-AF65-F5344CB8AC3E}">
        <p14:creationId xmlns:p14="http://schemas.microsoft.com/office/powerpoint/2010/main" val="32572444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80AF49-1B71-8849-8090-DE5B174D7F6B}"/>
              </a:ext>
            </a:extLst>
          </p:cNvPr>
          <p:cNvSpPr>
            <a:spLocks noGrp="1"/>
          </p:cNvSpPr>
          <p:nvPr>
            <p:ph type="title"/>
          </p:nvPr>
        </p:nvSpPr>
        <p:spPr>
          <a:xfrm>
            <a:off x="685800" y="404664"/>
            <a:ext cx="7772400" cy="1143000"/>
          </a:xfrm>
        </p:spPr>
        <p:txBody>
          <a:bodyPr/>
          <a:lstStyle/>
          <a:p>
            <a:r>
              <a:rPr lang="en-NL" dirty="0">
                <a:solidFill>
                  <a:srgbClr val="00B050"/>
                </a:solidFill>
              </a:rPr>
              <a:t>Pirsig (1972)</a:t>
            </a:r>
          </a:p>
        </p:txBody>
      </p:sp>
      <p:pic>
        <p:nvPicPr>
          <p:cNvPr id="3074" name="Picture 2" descr="Zen and the Art of Motorcycle Maintenance - Pirsig, Robert M. -  9780553277470 | HPB">
            <a:extLst>
              <a:ext uri="{FF2B5EF4-FFF2-40B4-BE49-F238E27FC236}">
                <a16:creationId xmlns:a16="http://schemas.microsoft.com/office/drawing/2014/main" id="{D4FE82D5-F93E-3C46-96E8-CBB18F7AA9A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85800" y="1752600"/>
            <a:ext cx="1970708" cy="3144912"/>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What Reading Robert Pirsig Taught Me About Writing (And Life) ‹ Literary Hub">
            <a:extLst>
              <a:ext uri="{FF2B5EF4-FFF2-40B4-BE49-F238E27FC236}">
                <a16:creationId xmlns:a16="http://schemas.microsoft.com/office/drawing/2014/main" id="{CB92E8E5-EBC4-674A-AB61-4BAFE3633D9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14316" y="1751285"/>
            <a:ext cx="5596747" cy="3146227"/>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EE9C90DE-F4A8-874C-9E52-44B7391F33CB}"/>
              </a:ext>
            </a:extLst>
          </p:cNvPr>
          <p:cNvSpPr txBox="1"/>
          <p:nvPr/>
        </p:nvSpPr>
        <p:spPr>
          <a:xfrm>
            <a:off x="1979712" y="5101133"/>
            <a:ext cx="6102953" cy="461665"/>
          </a:xfrm>
          <a:prstGeom prst="rect">
            <a:avLst/>
          </a:prstGeom>
          <a:noFill/>
        </p:spPr>
        <p:txBody>
          <a:bodyPr wrap="none" rtlCol="0">
            <a:spAutoFit/>
          </a:bodyPr>
          <a:lstStyle/>
          <a:p>
            <a:r>
              <a:rPr lang="en-NL" i="1" dirty="0"/>
              <a:t>“Quality is not a thing, it is an event”, </a:t>
            </a:r>
            <a:r>
              <a:rPr lang="en-NL" dirty="0"/>
              <a:t>p. 215</a:t>
            </a:r>
          </a:p>
        </p:txBody>
      </p:sp>
    </p:spTree>
    <p:extLst>
      <p:ext uri="{BB962C8B-B14F-4D97-AF65-F5344CB8AC3E}">
        <p14:creationId xmlns:p14="http://schemas.microsoft.com/office/powerpoint/2010/main" val="1829805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07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80955-645A-75C2-86DE-0E72A97A0FBF}"/>
              </a:ext>
            </a:extLst>
          </p:cNvPr>
          <p:cNvSpPr>
            <a:spLocks noGrp="1"/>
          </p:cNvSpPr>
          <p:nvPr>
            <p:ph type="title"/>
          </p:nvPr>
        </p:nvSpPr>
        <p:spPr/>
        <p:txBody>
          <a:bodyPr/>
          <a:lstStyle/>
          <a:p>
            <a:r>
              <a:rPr lang="en-GB" dirty="0">
                <a:solidFill>
                  <a:srgbClr val="00B050"/>
                </a:solidFill>
              </a:rPr>
              <a:t>Wat </a:t>
            </a:r>
            <a:r>
              <a:rPr lang="en-GB" dirty="0" err="1">
                <a:solidFill>
                  <a:srgbClr val="00B050"/>
                </a:solidFill>
              </a:rPr>
              <a:t>kunnen</a:t>
            </a:r>
            <a:r>
              <a:rPr lang="en-GB" dirty="0">
                <a:solidFill>
                  <a:srgbClr val="00B050"/>
                </a:solidFill>
              </a:rPr>
              <a:t> we </a:t>
            </a:r>
            <a:r>
              <a:rPr lang="en-GB" dirty="0" err="1">
                <a:solidFill>
                  <a:srgbClr val="00B050"/>
                </a:solidFill>
              </a:rPr>
              <a:t>leren</a:t>
            </a:r>
            <a:r>
              <a:rPr lang="en-GB" dirty="0">
                <a:solidFill>
                  <a:srgbClr val="00B050"/>
                </a:solidFill>
              </a:rPr>
              <a:t> van het </a:t>
            </a:r>
            <a:r>
              <a:rPr lang="en-GB" dirty="0" err="1">
                <a:solidFill>
                  <a:srgbClr val="00B050"/>
                </a:solidFill>
              </a:rPr>
              <a:t>reflectie</a:t>
            </a:r>
            <a:r>
              <a:rPr lang="en-GB" dirty="0">
                <a:solidFill>
                  <a:srgbClr val="00B050"/>
                </a:solidFill>
              </a:rPr>
              <a:t> </a:t>
            </a:r>
            <a:r>
              <a:rPr lang="en-GB" dirty="0" err="1">
                <a:solidFill>
                  <a:srgbClr val="00B050"/>
                </a:solidFill>
              </a:rPr>
              <a:t>paradigma</a:t>
            </a:r>
            <a:r>
              <a:rPr lang="en-GB" dirty="0">
                <a:solidFill>
                  <a:srgbClr val="00B050"/>
                </a:solidFill>
              </a:rPr>
              <a:t>?</a:t>
            </a:r>
          </a:p>
        </p:txBody>
      </p:sp>
      <p:sp>
        <p:nvSpPr>
          <p:cNvPr id="4" name="Content Placeholder 2">
            <a:extLst>
              <a:ext uri="{FF2B5EF4-FFF2-40B4-BE49-F238E27FC236}">
                <a16:creationId xmlns:a16="http://schemas.microsoft.com/office/drawing/2014/main" id="{2294DE1E-E5CF-5C4C-1287-183DEF12E2A8}"/>
              </a:ext>
            </a:extLst>
          </p:cNvPr>
          <p:cNvSpPr>
            <a:spLocks noGrp="1"/>
          </p:cNvSpPr>
          <p:nvPr>
            <p:ph idx="1"/>
          </p:nvPr>
        </p:nvSpPr>
        <p:spPr>
          <a:xfrm>
            <a:off x="467544" y="2636912"/>
            <a:ext cx="7772400" cy="2376264"/>
          </a:xfrm>
        </p:spPr>
        <p:txBody>
          <a:bodyPr/>
          <a:lstStyle/>
          <a:p>
            <a:pPr marL="0" indent="0">
              <a:buNone/>
            </a:pPr>
            <a:r>
              <a:rPr lang="en-GB" dirty="0" err="1"/>
              <a:t>Professionalisme</a:t>
            </a:r>
            <a:r>
              <a:rPr lang="en-GB" dirty="0"/>
              <a:t>, </a:t>
            </a:r>
            <a:r>
              <a:rPr lang="en-GB" dirty="0" err="1"/>
              <a:t>bijv</a:t>
            </a:r>
            <a:r>
              <a:rPr lang="en-GB" dirty="0"/>
              <a:t>. door </a:t>
            </a:r>
            <a:r>
              <a:rPr lang="en-GB" dirty="0" err="1"/>
              <a:t>dialoog</a:t>
            </a:r>
            <a:endParaRPr lang="en-GB" dirty="0"/>
          </a:p>
          <a:p>
            <a:pPr marL="0" indent="0">
              <a:buNone/>
            </a:pPr>
            <a:r>
              <a:rPr lang="en-GB" dirty="0"/>
              <a:t>	</a:t>
            </a:r>
            <a:r>
              <a:rPr lang="en-GB" dirty="0" err="1"/>
              <a:t>academische</a:t>
            </a:r>
            <a:r>
              <a:rPr lang="en-GB" dirty="0"/>
              <a:t> </a:t>
            </a:r>
            <a:r>
              <a:rPr lang="en-GB" dirty="0" err="1"/>
              <a:t>vrijheid</a:t>
            </a:r>
            <a:endParaRPr lang="en-GB" dirty="0"/>
          </a:p>
          <a:p>
            <a:pPr marL="0" indent="0">
              <a:buNone/>
            </a:pPr>
            <a:r>
              <a:rPr lang="en-GB" dirty="0"/>
              <a:t>(Internal) auditing </a:t>
            </a:r>
            <a:r>
              <a:rPr lang="en-GB" dirty="0" err="1"/>
              <a:t>en</a:t>
            </a:r>
            <a:r>
              <a:rPr lang="en-GB" dirty="0"/>
              <a:t> </a:t>
            </a:r>
            <a:r>
              <a:rPr lang="en-GB" dirty="0" err="1"/>
              <a:t>zelfevaluatie</a:t>
            </a:r>
            <a:endParaRPr lang="en-GB" dirty="0"/>
          </a:p>
          <a:p>
            <a:pPr marL="0" indent="0">
              <a:buNone/>
            </a:pPr>
            <a:r>
              <a:rPr lang="en-GB" dirty="0"/>
              <a:t>Peer review</a:t>
            </a:r>
          </a:p>
          <a:p>
            <a:pPr marL="0" indent="0">
              <a:buNone/>
            </a:pPr>
            <a:r>
              <a:rPr lang="en-GB" dirty="0"/>
              <a:t>Delegating leadership</a:t>
            </a:r>
          </a:p>
        </p:txBody>
      </p:sp>
    </p:spTree>
    <p:extLst>
      <p:ext uri="{BB962C8B-B14F-4D97-AF65-F5344CB8AC3E}">
        <p14:creationId xmlns:p14="http://schemas.microsoft.com/office/powerpoint/2010/main" val="18812235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F9732952-E228-0F4C-CDDC-27E700BDD157}"/>
              </a:ext>
            </a:extLst>
          </p:cNvPr>
          <p:cNvSpPr>
            <a:spLocks noGrp="1" noChangeArrowheads="1"/>
          </p:cNvSpPr>
          <p:nvPr>
            <p:ph type="ctrTitle"/>
          </p:nvPr>
        </p:nvSpPr>
        <p:spPr>
          <a:xfrm>
            <a:off x="920538" y="350317"/>
            <a:ext cx="7231328" cy="1646738"/>
          </a:xfrm>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r>
              <a:rPr lang="nl-NL" altLang="en-NL" sz="3758" dirty="0">
                <a:solidFill>
                  <a:srgbClr val="00B050"/>
                </a:solidFill>
                <a:latin typeface="Verdana" panose="020B0604030504040204" pitchFamily="34" charset="0"/>
              </a:rPr>
              <a:t>ΔΙΑΛΟΓΟΣ</a:t>
            </a:r>
          </a:p>
        </p:txBody>
      </p:sp>
      <p:sp>
        <p:nvSpPr>
          <p:cNvPr id="35843" name="Rectangle 3">
            <a:extLst>
              <a:ext uri="{FF2B5EF4-FFF2-40B4-BE49-F238E27FC236}">
                <a16:creationId xmlns:a16="http://schemas.microsoft.com/office/drawing/2014/main" id="{E3C677EB-E942-D692-E223-3D99EE2185B8}"/>
              </a:ext>
            </a:extLst>
          </p:cNvPr>
          <p:cNvSpPr>
            <a:spLocks noGrp="1" noChangeArrowheads="1"/>
          </p:cNvSpPr>
          <p:nvPr>
            <p:ph type="subTitle" idx="1"/>
          </p:nvPr>
        </p:nvSpPr>
        <p:spPr>
          <a:xfrm>
            <a:off x="1564913" y="3858584"/>
            <a:ext cx="6014174" cy="1646738"/>
          </a:xfrm>
        </p:spPr>
        <p:txBody>
          <a:bodyPr/>
          <a:lstStyle/>
          <a:p>
            <a:pPr algn="l"/>
            <a:endParaRPr lang="en-GB" altLang="en-NL"/>
          </a:p>
        </p:txBody>
      </p:sp>
      <p:pic>
        <p:nvPicPr>
          <p:cNvPr id="35844" name="Picture 4">
            <a:extLst>
              <a:ext uri="{FF2B5EF4-FFF2-40B4-BE49-F238E27FC236}">
                <a16:creationId xmlns:a16="http://schemas.microsoft.com/office/drawing/2014/main" id="{EC0D57C1-ACA9-B7A6-CE45-789A2A036DA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6161" y="1997055"/>
            <a:ext cx="8591678" cy="465382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8" name="Picture 2">
            <a:extLst>
              <a:ext uri="{FF2B5EF4-FFF2-40B4-BE49-F238E27FC236}">
                <a16:creationId xmlns:a16="http://schemas.microsoft.com/office/drawing/2014/main" id="{71F907B3-44DA-5A5E-E403-7F28EC26854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08108" y="1495872"/>
            <a:ext cx="5226604" cy="365892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FB51F9-A383-581C-EBAB-8C40099F862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2D31BB9-3BDF-80AA-EDDE-27DAE178735A}"/>
              </a:ext>
            </a:extLst>
          </p:cNvPr>
          <p:cNvSpPr>
            <a:spLocks noGrp="1"/>
          </p:cNvSpPr>
          <p:nvPr>
            <p:ph type="title"/>
          </p:nvPr>
        </p:nvSpPr>
        <p:spPr/>
        <p:txBody>
          <a:bodyPr/>
          <a:lstStyle/>
          <a:p>
            <a:r>
              <a:rPr lang="en-GB" dirty="0">
                <a:solidFill>
                  <a:srgbClr val="00B050"/>
                </a:solidFill>
              </a:rPr>
              <a:t>Delegating leadership</a:t>
            </a:r>
          </a:p>
        </p:txBody>
      </p:sp>
      <p:sp>
        <p:nvSpPr>
          <p:cNvPr id="3" name="Content Placeholder 2">
            <a:extLst>
              <a:ext uri="{FF2B5EF4-FFF2-40B4-BE49-F238E27FC236}">
                <a16:creationId xmlns:a16="http://schemas.microsoft.com/office/drawing/2014/main" id="{C3997E50-10CE-A3D0-E58E-946D61888070}"/>
              </a:ext>
            </a:extLst>
          </p:cNvPr>
          <p:cNvSpPr>
            <a:spLocks noGrp="1"/>
          </p:cNvSpPr>
          <p:nvPr>
            <p:ph idx="1"/>
          </p:nvPr>
        </p:nvSpPr>
        <p:spPr/>
        <p:txBody>
          <a:bodyPr/>
          <a:lstStyle/>
          <a:p>
            <a:r>
              <a:rPr lang="en-GB" dirty="0" err="1"/>
              <a:t>Komt</a:t>
            </a:r>
            <a:r>
              <a:rPr lang="en-GB" dirty="0"/>
              <a:t> het </a:t>
            </a:r>
            <a:r>
              <a:rPr lang="en-GB" dirty="0" err="1"/>
              <a:t>bij</a:t>
            </a:r>
            <a:r>
              <a:rPr lang="en-GB" dirty="0"/>
              <a:t> </a:t>
            </a:r>
            <a:r>
              <a:rPr lang="en-GB" dirty="0" err="1"/>
              <a:t>jullie</a:t>
            </a:r>
            <a:r>
              <a:rPr lang="en-GB" dirty="0"/>
              <a:t> </a:t>
            </a:r>
            <a:r>
              <a:rPr lang="en-GB" dirty="0" err="1"/>
              <a:t>voor</a:t>
            </a:r>
            <a:r>
              <a:rPr lang="en-GB" dirty="0"/>
              <a:t>? Hoe </a:t>
            </a:r>
            <a:r>
              <a:rPr lang="en-GB" dirty="0" err="1"/>
              <a:t>ziet</a:t>
            </a:r>
            <a:r>
              <a:rPr lang="en-GB" dirty="0"/>
              <a:t> er </a:t>
            </a:r>
            <a:r>
              <a:rPr lang="en-GB" dirty="0" err="1"/>
              <a:t>dat</a:t>
            </a:r>
            <a:r>
              <a:rPr lang="en-GB" dirty="0"/>
              <a:t> </a:t>
            </a:r>
            <a:r>
              <a:rPr lang="en-GB" dirty="0" err="1"/>
              <a:t>bij</a:t>
            </a:r>
            <a:r>
              <a:rPr lang="en-GB" dirty="0"/>
              <a:t> </a:t>
            </a:r>
            <a:r>
              <a:rPr lang="en-GB" dirty="0" err="1"/>
              <a:t>jullie</a:t>
            </a:r>
            <a:r>
              <a:rPr lang="en-GB" dirty="0"/>
              <a:t> </a:t>
            </a:r>
            <a:r>
              <a:rPr lang="en-GB" dirty="0" err="1"/>
              <a:t>uit</a:t>
            </a:r>
            <a:r>
              <a:rPr lang="en-GB" dirty="0"/>
              <a:t>?</a:t>
            </a:r>
          </a:p>
        </p:txBody>
      </p:sp>
    </p:spTree>
    <p:extLst>
      <p:ext uri="{BB962C8B-B14F-4D97-AF65-F5344CB8AC3E}">
        <p14:creationId xmlns:p14="http://schemas.microsoft.com/office/powerpoint/2010/main" val="6537633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7" name="Afbeelding 11">
            <a:extLst>
              <a:ext uri="{FF2B5EF4-FFF2-40B4-BE49-F238E27FC236}">
                <a16:creationId xmlns:a16="http://schemas.microsoft.com/office/drawing/2014/main" id="{831A591B-AE24-A746-AAD6-37F8FA65220A}"/>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1113" y="4337051"/>
            <a:ext cx="1576388" cy="1147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78" name="Tekstvak 16">
            <a:extLst>
              <a:ext uri="{FF2B5EF4-FFF2-40B4-BE49-F238E27FC236}">
                <a16:creationId xmlns:a16="http://schemas.microsoft.com/office/drawing/2014/main" id="{D9F5BFF9-00F5-C344-B093-BAC49EE52EB3}"/>
              </a:ext>
            </a:extLst>
          </p:cNvPr>
          <p:cNvSpPr txBox="1">
            <a:spLocks noChangeArrowheads="1"/>
          </p:cNvSpPr>
          <p:nvPr/>
        </p:nvSpPr>
        <p:spPr bwMode="auto">
          <a:xfrm>
            <a:off x="179388" y="6545263"/>
            <a:ext cx="2201862"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400">
                <a:solidFill>
                  <a:schemeClr val="tx1"/>
                </a:solidFill>
                <a:latin typeface="Arial" panose="020B0604020202020204" pitchFamily="34" charset="0"/>
                <a:ea typeface="ＭＳ Ｐゴシック" panose="020B0600070205080204" pitchFamily="34" charset="-128"/>
              </a:defRPr>
            </a:lvl1pPr>
            <a:lvl2pPr marL="742950" indent="-285750">
              <a:defRPr sz="1400">
                <a:solidFill>
                  <a:schemeClr val="tx1"/>
                </a:solidFill>
                <a:latin typeface="Arial" panose="020B0604020202020204" pitchFamily="34" charset="0"/>
                <a:ea typeface="ＭＳ Ｐゴシック" panose="020B0600070205080204" pitchFamily="34" charset="-128"/>
              </a:defRPr>
            </a:lvl2pPr>
            <a:lvl3pPr marL="1143000" indent="-228600">
              <a:defRPr sz="1400">
                <a:solidFill>
                  <a:schemeClr val="tx1"/>
                </a:solidFill>
                <a:latin typeface="Arial" panose="020B0604020202020204" pitchFamily="34" charset="0"/>
                <a:ea typeface="ＭＳ Ｐゴシック" panose="020B0600070205080204" pitchFamily="34" charset="-128"/>
              </a:defRPr>
            </a:lvl3pPr>
            <a:lvl4pPr marL="1600200" indent="-228600">
              <a:defRPr sz="1400">
                <a:solidFill>
                  <a:schemeClr val="tx1"/>
                </a:solidFill>
                <a:latin typeface="Arial" panose="020B0604020202020204" pitchFamily="34" charset="0"/>
                <a:ea typeface="ＭＳ Ｐゴシック" panose="020B0600070205080204" pitchFamily="34" charset="-128"/>
              </a:defRPr>
            </a:lvl4pPr>
            <a:lvl5pPr marL="2057400" indent="-228600">
              <a:defRPr sz="1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9pPr>
          </a:lstStyle>
          <a:p>
            <a:r>
              <a:rPr lang="nl-NL" altLang="en-NL" b="1">
                <a:solidFill>
                  <a:srgbClr val="FFFFFF"/>
                </a:solidFill>
              </a:rPr>
              <a:t>EMERGENCE</a:t>
            </a:r>
          </a:p>
        </p:txBody>
      </p:sp>
      <p:sp>
        <p:nvSpPr>
          <p:cNvPr id="24580" name="Titel 1">
            <a:extLst>
              <a:ext uri="{FF2B5EF4-FFF2-40B4-BE49-F238E27FC236}">
                <a16:creationId xmlns:a16="http://schemas.microsoft.com/office/drawing/2014/main" id="{A8A2D970-1799-7D43-9C3C-07B21B0BABC6}"/>
              </a:ext>
            </a:extLst>
          </p:cNvPr>
          <p:cNvSpPr>
            <a:spLocks noGrp="1"/>
          </p:cNvSpPr>
          <p:nvPr>
            <p:ph type="title"/>
          </p:nvPr>
        </p:nvSpPr>
        <p:spPr>
          <a:xfrm>
            <a:off x="4961956" y="-611057"/>
            <a:ext cx="1288423" cy="45719"/>
          </a:xfrm>
          <a:solidFill>
            <a:schemeClr val="bg1"/>
          </a:solidFill>
        </p:spPr>
        <p:txBody>
          <a:bodyPr/>
          <a:lstStyle/>
          <a:p>
            <a:br>
              <a:rPr lang="nl-NL" altLang="en-NL">
                <a:solidFill>
                  <a:srgbClr val="00A7A2"/>
                </a:solidFill>
                <a:ea typeface="ＭＳ Ｐゴシック" panose="020B0600070205080204" pitchFamily="34" charset="-128"/>
              </a:rPr>
            </a:br>
            <a:endParaRPr lang="nl-NL" altLang="en-NL">
              <a:solidFill>
                <a:srgbClr val="00A0D2"/>
              </a:solidFill>
              <a:ea typeface="ＭＳ Ｐゴシック" panose="020B0600070205080204" pitchFamily="34" charset="-128"/>
            </a:endParaRPr>
          </a:p>
        </p:txBody>
      </p:sp>
      <p:cxnSp>
        <p:nvCxnSpPr>
          <p:cNvPr id="7" name="Rechte verbindingslijn 6">
            <a:extLst>
              <a:ext uri="{FF2B5EF4-FFF2-40B4-BE49-F238E27FC236}">
                <a16:creationId xmlns:a16="http://schemas.microsoft.com/office/drawing/2014/main" id="{BCAF3018-C98B-824A-8609-418BF6CEA8C3}"/>
              </a:ext>
            </a:extLst>
          </p:cNvPr>
          <p:cNvCxnSpPr>
            <a:cxnSpLocks noChangeShapeType="1"/>
          </p:cNvCxnSpPr>
          <p:nvPr/>
        </p:nvCxnSpPr>
        <p:spPr bwMode="auto">
          <a:xfrm rot="16200000" flipH="1">
            <a:off x="1255713" y="3397250"/>
            <a:ext cx="6858000" cy="63500"/>
          </a:xfrm>
          <a:prstGeom prst="line">
            <a:avLst/>
          </a:prstGeom>
          <a:noFill/>
          <a:ln w="25400">
            <a:solidFill>
              <a:schemeClr val="accent1"/>
            </a:solidFill>
            <a:round/>
            <a:headEnd/>
            <a:tailEnd/>
          </a:ln>
          <a:effectLst>
            <a:outerShdw blurRad="40000" dist="20000" dir="5400000" rotWithShape="0">
              <a:srgbClr val="808080">
                <a:alpha val="37999"/>
              </a:srgbClr>
            </a:outerShdw>
          </a:effectLst>
          <a:extLst>
            <a:ext uri="{909E8E84-426E-40DD-AFC4-6F175D3DCCD1}">
              <a14:hiddenFill xmlns:a14="http://schemas.microsoft.com/office/drawing/2010/main">
                <a:noFill/>
              </a14:hiddenFill>
            </a:ext>
          </a:extLst>
        </p:spPr>
      </p:cxnSp>
      <p:cxnSp>
        <p:nvCxnSpPr>
          <p:cNvPr id="9" name="Rechte verbindingslijn 8">
            <a:extLst>
              <a:ext uri="{FF2B5EF4-FFF2-40B4-BE49-F238E27FC236}">
                <a16:creationId xmlns:a16="http://schemas.microsoft.com/office/drawing/2014/main" id="{DD6E601B-8443-3C44-A241-8F1E85933B62}"/>
              </a:ext>
            </a:extLst>
          </p:cNvPr>
          <p:cNvCxnSpPr>
            <a:cxnSpLocks noChangeShapeType="1"/>
          </p:cNvCxnSpPr>
          <p:nvPr/>
        </p:nvCxnSpPr>
        <p:spPr bwMode="auto">
          <a:xfrm flipV="1">
            <a:off x="0" y="3271838"/>
            <a:ext cx="9144000" cy="36512"/>
          </a:xfrm>
          <a:prstGeom prst="line">
            <a:avLst/>
          </a:prstGeom>
          <a:noFill/>
          <a:ln w="25400">
            <a:solidFill>
              <a:schemeClr val="accent1"/>
            </a:solidFill>
            <a:round/>
            <a:headEnd/>
            <a:tailEnd/>
          </a:ln>
          <a:effectLst>
            <a:outerShdw blurRad="40000" dist="20000" dir="5400000" rotWithShape="0">
              <a:srgbClr val="808080">
                <a:alpha val="37999"/>
              </a:srgbClr>
            </a:outerShdw>
          </a:effectLst>
          <a:extLst>
            <a:ext uri="{909E8E84-426E-40DD-AFC4-6F175D3DCCD1}">
              <a14:hiddenFill xmlns:a14="http://schemas.microsoft.com/office/drawing/2010/main">
                <a:noFill/>
              </a14:hiddenFill>
            </a:ext>
          </a:extLst>
        </p:spPr>
      </p:cxnSp>
      <p:sp>
        <p:nvSpPr>
          <p:cNvPr id="24583" name="Tekstvak 12">
            <a:extLst>
              <a:ext uri="{FF2B5EF4-FFF2-40B4-BE49-F238E27FC236}">
                <a16:creationId xmlns:a16="http://schemas.microsoft.com/office/drawing/2014/main" id="{0AB7447C-362D-1141-B15D-A60183240FA1}"/>
              </a:ext>
            </a:extLst>
          </p:cNvPr>
          <p:cNvSpPr txBox="1">
            <a:spLocks noChangeArrowheads="1"/>
          </p:cNvSpPr>
          <p:nvPr/>
        </p:nvSpPr>
        <p:spPr bwMode="auto">
          <a:xfrm>
            <a:off x="288925" y="0"/>
            <a:ext cx="2201863"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400">
                <a:solidFill>
                  <a:schemeClr val="tx1"/>
                </a:solidFill>
                <a:latin typeface="Arial" panose="020B0604020202020204" pitchFamily="34" charset="0"/>
                <a:ea typeface="ＭＳ Ｐゴシック" panose="020B0600070205080204" pitchFamily="34" charset="-128"/>
              </a:defRPr>
            </a:lvl1pPr>
            <a:lvl2pPr marL="742950" indent="-285750">
              <a:defRPr sz="1400">
                <a:solidFill>
                  <a:schemeClr val="tx1"/>
                </a:solidFill>
                <a:latin typeface="Arial" panose="020B0604020202020204" pitchFamily="34" charset="0"/>
                <a:ea typeface="ＭＳ Ｐゴシック" panose="020B0600070205080204" pitchFamily="34" charset="-128"/>
              </a:defRPr>
            </a:lvl2pPr>
            <a:lvl3pPr marL="1143000" indent="-228600">
              <a:defRPr sz="1400">
                <a:solidFill>
                  <a:schemeClr val="tx1"/>
                </a:solidFill>
                <a:latin typeface="Arial" panose="020B0604020202020204" pitchFamily="34" charset="0"/>
                <a:ea typeface="ＭＳ Ｐゴシック" panose="020B0600070205080204" pitchFamily="34" charset="-128"/>
              </a:defRPr>
            </a:lvl3pPr>
            <a:lvl4pPr marL="1600200" indent="-228600">
              <a:defRPr sz="1400">
                <a:solidFill>
                  <a:schemeClr val="tx1"/>
                </a:solidFill>
                <a:latin typeface="Arial" panose="020B0604020202020204" pitchFamily="34" charset="0"/>
                <a:ea typeface="ＭＳ Ｐゴシック" panose="020B0600070205080204" pitchFamily="34" charset="-128"/>
              </a:defRPr>
            </a:lvl4pPr>
            <a:lvl5pPr marL="2057400" indent="-228600">
              <a:defRPr sz="1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9pPr>
          </a:lstStyle>
          <a:p>
            <a:r>
              <a:rPr lang="nl-NL" altLang="en-NL" b="1">
                <a:solidFill>
                  <a:srgbClr val="FFFFFF"/>
                </a:solidFill>
              </a:rPr>
              <a:t>REFLECTIVE</a:t>
            </a:r>
          </a:p>
        </p:txBody>
      </p:sp>
      <p:sp>
        <p:nvSpPr>
          <p:cNvPr id="24584" name="Tekstvak 13">
            <a:extLst>
              <a:ext uri="{FF2B5EF4-FFF2-40B4-BE49-F238E27FC236}">
                <a16:creationId xmlns:a16="http://schemas.microsoft.com/office/drawing/2014/main" id="{D9255031-D58C-574F-915D-7DD86B852FAB}"/>
              </a:ext>
            </a:extLst>
          </p:cNvPr>
          <p:cNvSpPr txBox="1">
            <a:spLocks noChangeArrowheads="1"/>
          </p:cNvSpPr>
          <p:nvPr/>
        </p:nvSpPr>
        <p:spPr bwMode="auto">
          <a:xfrm>
            <a:off x="6577013" y="0"/>
            <a:ext cx="2201862"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400">
                <a:solidFill>
                  <a:schemeClr val="tx1"/>
                </a:solidFill>
                <a:latin typeface="Arial" panose="020B0604020202020204" pitchFamily="34" charset="0"/>
                <a:ea typeface="ＭＳ Ｐゴシック" panose="020B0600070205080204" pitchFamily="34" charset="-128"/>
              </a:defRPr>
            </a:lvl1pPr>
            <a:lvl2pPr marL="742950" indent="-285750">
              <a:defRPr sz="1400">
                <a:solidFill>
                  <a:schemeClr val="tx1"/>
                </a:solidFill>
                <a:latin typeface="Arial" panose="020B0604020202020204" pitchFamily="34" charset="0"/>
                <a:ea typeface="ＭＳ Ｐゴシック" panose="020B0600070205080204" pitchFamily="34" charset="-128"/>
              </a:defRPr>
            </a:lvl2pPr>
            <a:lvl3pPr marL="1143000" indent="-228600">
              <a:defRPr sz="1400">
                <a:solidFill>
                  <a:schemeClr val="tx1"/>
                </a:solidFill>
                <a:latin typeface="Arial" panose="020B0604020202020204" pitchFamily="34" charset="0"/>
                <a:ea typeface="ＭＳ Ｐゴシック" panose="020B0600070205080204" pitchFamily="34" charset="-128"/>
              </a:defRPr>
            </a:lvl3pPr>
            <a:lvl4pPr marL="1600200" indent="-228600">
              <a:defRPr sz="1400">
                <a:solidFill>
                  <a:schemeClr val="tx1"/>
                </a:solidFill>
                <a:latin typeface="Arial" panose="020B0604020202020204" pitchFamily="34" charset="0"/>
                <a:ea typeface="ＭＳ Ｐゴシック" panose="020B0600070205080204" pitchFamily="34" charset="-128"/>
              </a:defRPr>
            </a:lvl4pPr>
            <a:lvl5pPr marL="2057400" indent="-228600">
              <a:defRPr sz="1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9pPr>
          </a:lstStyle>
          <a:p>
            <a:r>
              <a:rPr lang="nl-NL" altLang="en-NL" b="1">
                <a:solidFill>
                  <a:srgbClr val="FFFFFF"/>
                </a:solidFill>
              </a:rPr>
              <a:t>EMPIRICAL</a:t>
            </a:r>
          </a:p>
        </p:txBody>
      </p:sp>
      <p:sp>
        <p:nvSpPr>
          <p:cNvPr id="24585" name="Tekstvak 17">
            <a:extLst>
              <a:ext uri="{FF2B5EF4-FFF2-40B4-BE49-F238E27FC236}">
                <a16:creationId xmlns:a16="http://schemas.microsoft.com/office/drawing/2014/main" id="{84AA7569-7080-8144-85E2-D8B79540133D}"/>
              </a:ext>
            </a:extLst>
          </p:cNvPr>
          <p:cNvSpPr txBox="1">
            <a:spLocks noChangeArrowheads="1"/>
          </p:cNvSpPr>
          <p:nvPr/>
        </p:nvSpPr>
        <p:spPr bwMode="auto">
          <a:xfrm>
            <a:off x="6669088" y="6396038"/>
            <a:ext cx="2201862"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400">
                <a:solidFill>
                  <a:schemeClr val="tx1"/>
                </a:solidFill>
                <a:latin typeface="Arial" panose="020B0604020202020204" pitchFamily="34" charset="0"/>
                <a:ea typeface="ＭＳ Ｐゴシック" panose="020B0600070205080204" pitchFamily="34" charset="-128"/>
              </a:defRPr>
            </a:lvl1pPr>
            <a:lvl2pPr marL="742950" indent="-285750">
              <a:defRPr sz="1400">
                <a:solidFill>
                  <a:schemeClr val="tx1"/>
                </a:solidFill>
                <a:latin typeface="Arial" panose="020B0604020202020204" pitchFamily="34" charset="0"/>
                <a:ea typeface="ＭＳ Ｐゴシック" panose="020B0600070205080204" pitchFamily="34" charset="-128"/>
              </a:defRPr>
            </a:lvl2pPr>
            <a:lvl3pPr marL="1143000" indent="-228600">
              <a:defRPr sz="1400">
                <a:solidFill>
                  <a:schemeClr val="tx1"/>
                </a:solidFill>
                <a:latin typeface="Arial" panose="020B0604020202020204" pitchFamily="34" charset="0"/>
                <a:ea typeface="ＭＳ Ｐゴシック" panose="020B0600070205080204" pitchFamily="34" charset="-128"/>
              </a:defRPr>
            </a:lvl3pPr>
            <a:lvl4pPr marL="1600200" indent="-228600">
              <a:defRPr sz="1400">
                <a:solidFill>
                  <a:schemeClr val="tx1"/>
                </a:solidFill>
                <a:latin typeface="Arial" panose="020B0604020202020204" pitchFamily="34" charset="0"/>
                <a:ea typeface="ＭＳ Ｐゴシック" panose="020B0600070205080204" pitchFamily="34" charset="-128"/>
              </a:defRPr>
            </a:lvl4pPr>
            <a:lvl5pPr marL="2057400" indent="-228600">
              <a:defRPr sz="1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9pPr>
          </a:lstStyle>
          <a:p>
            <a:r>
              <a:rPr lang="nl-NL" altLang="en-NL" b="1">
                <a:solidFill>
                  <a:srgbClr val="FFFFFF"/>
                </a:solidFill>
              </a:rPr>
              <a:t>REFERENCE</a:t>
            </a:r>
          </a:p>
        </p:txBody>
      </p:sp>
      <p:pic>
        <p:nvPicPr>
          <p:cNvPr id="24586" name="Picture 6" descr="Afbeeldingsresultaat voor principles">
            <a:extLst>
              <a:ext uri="{FF2B5EF4-FFF2-40B4-BE49-F238E27FC236}">
                <a16:creationId xmlns:a16="http://schemas.microsoft.com/office/drawing/2014/main" id="{361B23EE-34DB-5B4D-88A2-CC22A3148F7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5263" y="417513"/>
            <a:ext cx="1428750" cy="952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87" name="Picture 10" descr="Afbeeldingsresultaat voor philosophy">
            <a:extLst>
              <a:ext uri="{FF2B5EF4-FFF2-40B4-BE49-F238E27FC236}">
                <a16:creationId xmlns:a16="http://schemas.microsoft.com/office/drawing/2014/main" id="{A009A118-022A-D441-A16B-ADEAAEB1BDD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928973" y="1135916"/>
            <a:ext cx="1335088" cy="666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8" name="AutoShape 18" descr="Afbeeldingsresultaat voor delegating leadership">
            <a:extLst>
              <a:ext uri="{FF2B5EF4-FFF2-40B4-BE49-F238E27FC236}">
                <a16:creationId xmlns:a16="http://schemas.microsoft.com/office/drawing/2014/main" id="{6BC0EBBF-AED5-8D4A-947A-A8022FED3D87}"/>
              </a:ext>
            </a:extLst>
          </p:cNvPr>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400">
                <a:solidFill>
                  <a:schemeClr val="tx1"/>
                </a:solidFill>
                <a:latin typeface="Arial" panose="020B0604020202020204" pitchFamily="34" charset="0"/>
                <a:ea typeface="ＭＳ Ｐゴシック" panose="020B0600070205080204" pitchFamily="34" charset="-128"/>
              </a:defRPr>
            </a:lvl1pPr>
            <a:lvl2pPr marL="742950" indent="-285750">
              <a:defRPr sz="1400">
                <a:solidFill>
                  <a:schemeClr val="tx1"/>
                </a:solidFill>
                <a:latin typeface="Arial" panose="020B0604020202020204" pitchFamily="34" charset="0"/>
                <a:ea typeface="ＭＳ Ｐゴシック" panose="020B0600070205080204" pitchFamily="34" charset="-128"/>
              </a:defRPr>
            </a:lvl2pPr>
            <a:lvl3pPr marL="1143000" indent="-228600">
              <a:defRPr sz="1400">
                <a:solidFill>
                  <a:schemeClr val="tx1"/>
                </a:solidFill>
                <a:latin typeface="Arial" panose="020B0604020202020204" pitchFamily="34" charset="0"/>
                <a:ea typeface="ＭＳ Ｐゴシック" panose="020B0600070205080204" pitchFamily="34" charset="-128"/>
              </a:defRPr>
            </a:lvl3pPr>
            <a:lvl4pPr marL="1600200" indent="-228600">
              <a:defRPr sz="1400">
                <a:solidFill>
                  <a:schemeClr val="tx1"/>
                </a:solidFill>
                <a:latin typeface="Arial" panose="020B0604020202020204" pitchFamily="34" charset="0"/>
                <a:ea typeface="ＭＳ Ｐゴシック" panose="020B0600070205080204" pitchFamily="34" charset="-128"/>
              </a:defRPr>
            </a:lvl4pPr>
            <a:lvl5pPr marL="2057400" indent="-228600">
              <a:defRPr sz="1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9pPr>
          </a:lstStyle>
          <a:p>
            <a:endParaRPr lang="nl-NL" altLang="en-NL"/>
          </a:p>
        </p:txBody>
      </p:sp>
      <p:sp>
        <p:nvSpPr>
          <p:cNvPr id="24589" name="AutoShape 20" descr="Afbeeldingsresultaat voor delegating leadership">
            <a:extLst>
              <a:ext uri="{FF2B5EF4-FFF2-40B4-BE49-F238E27FC236}">
                <a16:creationId xmlns:a16="http://schemas.microsoft.com/office/drawing/2014/main" id="{ABDBC87C-2B6B-8C47-A911-C3161FAB4AE7}"/>
              </a:ext>
            </a:extLst>
          </p:cNvPr>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400">
                <a:solidFill>
                  <a:schemeClr val="tx1"/>
                </a:solidFill>
                <a:latin typeface="Arial" panose="020B0604020202020204" pitchFamily="34" charset="0"/>
                <a:ea typeface="ＭＳ Ｐゴシック" panose="020B0600070205080204" pitchFamily="34" charset="-128"/>
              </a:defRPr>
            </a:lvl1pPr>
            <a:lvl2pPr marL="742950" indent="-285750">
              <a:defRPr sz="1400">
                <a:solidFill>
                  <a:schemeClr val="tx1"/>
                </a:solidFill>
                <a:latin typeface="Arial" panose="020B0604020202020204" pitchFamily="34" charset="0"/>
                <a:ea typeface="ＭＳ Ｐゴシック" panose="020B0600070205080204" pitchFamily="34" charset="-128"/>
              </a:defRPr>
            </a:lvl2pPr>
            <a:lvl3pPr marL="1143000" indent="-228600">
              <a:defRPr sz="1400">
                <a:solidFill>
                  <a:schemeClr val="tx1"/>
                </a:solidFill>
                <a:latin typeface="Arial" panose="020B0604020202020204" pitchFamily="34" charset="0"/>
                <a:ea typeface="ＭＳ Ｐゴシック" panose="020B0600070205080204" pitchFamily="34" charset="-128"/>
              </a:defRPr>
            </a:lvl3pPr>
            <a:lvl4pPr marL="1600200" indent="-228600">
              <a:defRPr sz="1400">
                <a:solidFill>
                  <a:schemeClr val="tx1"/>
                </a:solidFill>
                <a:latin typeface="Arial" panose="020B0604020202020204" pitchFamily="34" charset="0"/>
                <a:ea typeface="ＭＳ Ｐゴシック" panose="020B0600070205080204" pitchFamily="34" charset="-128"/>
              </a:defRPr>
            </a:lvl4pPr>
            <a:lvl5pPr marL="2057400" indent="-228600">
              <a:defRPr sz="1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9pPr>
          </a:lstStyle>
          <a:p>
            <a:endParaRPr lang="nl-NL" altLang="en-NL"/>
          </a:p>
        </p:txBody>
      </p:sp>
      <p:pic>
        <p:nvPicPr>
          <p:cNvPr id="24591" name="Picture 30" descr="Afbeeldingsresultaat voor exacte wetenschappen">
            <a:extLst>
              <a:ext uri="{FF2B5EF4-FFF2-40B4-BE49-F238E27FC236}">
                <a16:creationId xmlns:a16="http://schemas.microsoft.com/office/drawing/2014/main" id="{A529A2FC-777E-B54E-843F-74462F053BE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515100" y="547688"/>
            <a:ext cx="895350" cy="896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92" name="Picture 36" descr="Afbeeldingsresultaat voor army">
            <a:extLst>
              <a:ext uri="{FF2B5EF4-FFF2-40B4-BE49-F238E27FC236}">
                <a16:creationId xmlns:a16="http://schemas.microsoft.com/office/drawing/2014/main" id="{146C6707-9254-744B-B584-346AA382E90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407150" y="1539875"/>
            <a:ext cx="1231900" cy="693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4593" name="Groep 57">
            <a:extLst>
              <a:ext uri="{FF2B5EF4-FFF2-40B4-BE49-F238E27FC236}">
                <a16:creationId xmlns:a16="http://schemas.microsoft.com/office/drawing/2014/main" id="{362A75AD-1C09-AB48-BEAC-C82511A557F7}"/>
              </a:ext>
            </a:extLst>
          </p:cNvPr>
          <p:cNvGrpSpPr>
            <a:grpSpLocks/>
          </p:cNvGrpSpPr>
          <p:nvPr/>
        </p:nvGrpSpPr>
        <p:grpSpPr bwMode="auto">
          <a:xfrm>
            <a:off x="4707823" y="3384550"/>
            <a:ext cx="1155700" cy="1017588"/>
            <a:chOff x="5053262" y="3356811"/>
            <a:chExt cx="1323474" cy="1329062"/>
          </a:xfrm>
        </p:grpSpPr>
        <p:pic>
          <p:nvPicPr>
            <p:cNvPr id="24629" name="Picture 40" descr="Afbeeldingsresultaat voor fitness for use juran">
              <a:extLst>
                <a:ext uri="{FF2B5EF4-FFF2-40B4-BE49-F238E27FC236}">
                  <a16:creationId xmlns:a16="http://schemas.microsoft.com/office/drawing/2014/main" id="{0FAAE9A4-454E-2549-BF2E-8BF8D3AB4BF8}"/>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086403" y="3356811"/>
              <a:ext cx="1285488" cy="10645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630" name="Tekstvak 37">
              <a:extLst>
                <a:ext uri="{FF2B5EF4-FFF2-40B4-BE49-F238E27FC236}">
                  <a16:creationId xmlns:a16="http://schemas.microsoft.com/office/drawing/2014/main" id="{2BE9A777-BA2D-814F-9A7C-243087E5F747}"/>
                </a:ext>
              </a:extLst>
            </p:cNvPr>
            <p:cNvSpPr txBox="1">
              <a:spLocks noChangeArrowheads="1"/>
            </p:cNvSpPr>
            <p:nvPr/>
          </p:nvSpPr>
          <p:spPr bwMode="auto">
            <a:xfrm>
              <a:off x="5053262" y="4439652"/>
              <a:ext cx="1323474"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400">
                  <a:solidFill>
                    <a:schemeClr val="tx1"/>
                  </a:solidFill>
                  <a:latin typeface="Arial" panose="020B0604020202020204" pitchFamily="34" charset="0"/>
                  <a:ea typeface="ＭＳ Ｐゴシック" panose="020B0600070205080204" pitchFamily="34" charset="-128"/>
                </a:defRPr>
              </a:lvl1pPr>
              <a:lvl2pPr marL="742950" indent="-285750">
                <a:defRPr sz="1400">
                  <a:solidFill>
                    <a:schemeClr val="tx1"/>
                  </a:solidFill>
                  <a:latin typeface="Arial" panose="020B0604020202020204" pitchFamily="34" charset="0"/>
                  <a:ea typeface="ＭＳ Ｐゴシック" panose="020B0600070205080204" pitchFamily="34" charset="-128"/>
                </a:defRPr>
              </a:lvl2pPr>
              <a:lvl3pPr marL="1143000" indent="-228600">
                <a:defRPr sz="1400">
                  <a:solidFill>
                    <a:schemeClr val="tx1"/>
                  </a:solidFill>
                  <a:latin typeface="Arial" panose="020B0604020202020204" pitchFamily="34" charset="0"/>
                  <a:ea typeface="ＭＳ Ｐゴシック" panose="020B0600070205080204" pitchFamily="34" charset="-128"/>
                </a:defRPr>
              </a:lvl3pPr>
              <a:lvl4pPr marL="1600200" indent="-228600">
                <a:defRPr sz="1400">
                  <a:solidFill>
                    <a:schemeClr val="tx1"/>
                  </a:solidFill>
                  <a:latin typeface="Arial" panose="020B0604020202020204" pitchFamily="34" charset="0"/>
                  <a:ea typeface="ＭＳ Ｐゴシック" panose="020B0600070205080204" pitchFamily="34" charset="-128"/>
                </a:defRPr>
              </a:lvl4pPr>
              <a:lvl5pPr marL="2057400" indent="-228600">
                <a:defRPr sz="1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9pPr>
            </a:lstStyle>
            <a:p>
              <a:r>
                <a:rPr lang="nl-NL" altLang="en-GB" sz="1000" i="1"/>
                <a:t>“</a:t>
              </a:r>
              <a:r>
                <a:rPr lang="nl-NL" altLang="en-NL" sz="1000" i="1"/>
                <a:t>fitness for use</a:t>
              </a:r>
              <a:r>
                <a:rPr lang="nl-NL" altLang="en-GB" sz="1000" i="1"/>
                <a:t>”</a:t>
              </a:r>
              <a:endParaRPr lang="nl-NL" altLang="en-NL" sz="1000" i="1"/>
            </a:p>
          </p:txBody>
        </p:sp>
      </p:grpSp>
      <p:pic>
        <p:nvPicPr>
          <p:cNvPr id="24594" name="Picture 42" descr="Afbeeldingsresultaat voor guidelines">
            <a:extLst>
              <a:ext uri="{FF2B5EF4-FFF2-40B4-BE49-F238E27FC236}">
                <a16:creationId xmlns:a16="http://schemas.microsoft.com/office/drawing/2014/main" id="{A407F8D4-1E53-004E-87C2-B329FD10012D}"/>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016626" y="5542495"/>
            <a:ext cx="1547812" cy="1030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95" name="Picture 44" descr="Afbeeldingsresultaat voor management sciences">
            <a:extLst>
              <a:ext uri="{FF2B5EF4-FFF2-40B4-BE49-F238E27FC236}">
                <a16:creationId xmlns:a16="http://schemas.microsoft.com/office/drawing/2014/main" id="{D4D6E251-28F3-A345-ADAF-460560FDD781}"/>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6132513" y="3138488"/>
            <a:ext cx="1108075" cy="1446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96" name="Picture 46" descr="Afbeeldingsresultaat voor efqm excellence model">
            <a:extLst>
              <a:ext uri="{FF2B5EF4-FFF2-40B4-BE49-F238E27FC236}">
                <a16:creationId xmlns:a16="http://schemas.microsoft.com/office/drawing/2014/main" id="{6D51FA6F-8076-F549-AB7B-449CE9B75833}"/>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7423944" y="5772944"/>
            <a:ext cx="1638300" cy="836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97" name="AutoShape 48" descr="Afbeeldingsresultaat voor machine">
            <a:extLst>
              <a:ext uri="{FF2B5EF4-FFF2-40B4-BE49-F238E27FC236}">
                <a16:creationId xmlns:a16="http://schemas.microsoft.com/office/drawing/2014/main" id="{AF6816FC-0971-A343-BF4C-7EFE3F9CEBCC}"/>
              </a:ext>
            </a:extLst>
          </p:cNvPr>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400">
                <a:solidFill>
                  <a:schemeClr val="tx1"/>
                </a:solidFill>
                <a:latin typeface="Arial" panose="020B0604020202020204" pitchFamily="34" charset="0"/>
                <a:ea typeface="ＭＳ Ｐゴシック" panose="020B0600070205080204" pitchFamily="34" charset="-128"/>
              </a:defRPr>
            </a:lvl1pPr>
            <a:lvl2pPr marL="742950" indent="-285750">
              <a:defRPr sz="1400">
                <a:solidFill>
                  <a:schemeClr val="tx1"/>
                </a:solidFill>
                <a:latin typeface="Arial" panose="020B0604020202020204" pitchFamily="34" charset="0"/>
                <a:ea typeface="ＭＳ Ｐゴシック" panose="020B0600070205080204" pitchFamily="34" charset="-128"/>
              </a:defRPr>
            </a:lvl2pPr>
            <a:lvl3pPr marL="1143000" indent="-228600">
              <a:defRPr sz="1400">
                <a:solidFill>
                  <a:schemeClr val="tx1"/>
                </a:solidFill>
                <a:latin typeface="Arial" panose="020B0604020202020204" pitchFamily="34" charset="0"/>
                <a:ea typeface="ＭＳ Ｐゴシック" panose="020B0600070205080204" pitchFamily="34" charset="-128"/>
              </a:defRPr>
            </a:lvl3pPr>
            <a:lvl4pPr marL="1600200" indent="-228600">
              <a:defRPr sz="1400">
                <a:solidFill>
                  <a:schemeClr val="tx1"/>
                </a:solidFill>
                <a:latin typeface="Arial" panose="020B0604020202020204" pitchFamily="34" charset="0"/>
                <a:ea typeface="ＭＳ Ｐゴシック" panose="020B0600070205080204" pitchFamily="34" charset="-128"/>
              </a:defRPr>
            </a:lvl4pPr>
            <a:lvl5pPr marL="2057400" indent="-228600">
              <a:defRPr sz="1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9pPr>
          </a:lstStyle>
          <a:p>
            <a:endParaRPr lang="nl-NL" altLang="en-NL"/>
          </a:p>
        </p:txBody>
      </p:sp>
      <p:sp>
        <p:nvSpPr>
          <p:cNvPr id="24598" name="AutoShape 50" descr="Afbeeldingsresultaat voor machine">
            <a:extLst>
              <a:ext uri="{FF2B5EF4-FFF2-40B4-BE49-F238E27FC236}">
                <a16:creationId xmlns:a16="http://schemas.microsoft.com/office/drawing/2014/main" id="{6E66D4C8-C3D0-784C-A289-213917208C2F}"/>
              </a:ext>
            </a:extLst>
          </p:cNvPr>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400">
                <a:solidFill>
                  <a:schemeClr val="tx1"/>
                </a:solidFill>
                <a:latin typeface="Arial" panose="020B0604020202020204" pitchFamily="34" charset="0"/>
                <a:ea typeface="ＭＳ Ｐゴシック" panose="020B0600070205080204" pitchFamily="34" charset="-128"/>
              </a:defRPr>
            </a:lvl1pPr>
            <a:lvl2pPr marL="742950" indent="-285750">
              <a:defRPr sz="1400">
                <a:solidFill>
                  <a:schemeClr val="tx1"/>
                </a:solidFill>
                <a:latin typeface="Arial" panose="020B0604020202020204" pitchFamily="34" charset="0"/>
                <a:ea typeface="ＭＳ Ｐゴシック" panose="020B0600070205080204" pitchFamily="34" charset="-128"/>
              </a:defRPr>
            </a:lvl2pPr>
            <a:lvl3pPr marL="1143000" indent="-228600">
              <a:defRPr sz="1400">
                <a:solidFill>
                  <a:schemeClr val="tx1"/>
                </a:solidFill>
                <a:latin typeface="Arial" panose="020B0604020202020204" pitchFamily="34" charset="0"/>
                <a:ea typeface="ＭＳ Ｐゴシック" panose="020B0600070205080204" pitchFamily="34" charset="-128"/>
              </a:defRPr>
            </a:lvl3pPr>
            <a:lvl4pPr marL="1600200" indent="-228600">
              <a:defRPr sz="1400">
                <a:solidFill>
                  <a:schemeClr val="tx1"/>
                </a:solidFill>
                <a:latin typeface="Arial" panose="020B0604020202020204" pitchFamily="34" charset="0"/>
                <a:ea typeface="ＭＳ Ｐゴシック" panose="020B0600070205080204" pitchFamily="34" charset="-128"/>
              </a:defRPr>
            </a:lvl4pPr>
            <a:lvl5pPr marL="2057400" indent="-228600">
              <a:defRPr sz="1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9pPr>
          </a:lstStyle>
          <a:p>
            <a:endParaRPr lang="nl-NL" altLang="en-NL"/>
          </a:p>
        </p:txBody>
      </p:sp>
      <p:sp>
        <p:nvSpPr>
          <p:cNvPr id="24599" name="AutoShape 52" descr="Afbeeldingsresultaat voor machine">
            <a:extLst>
              <a:ext uri="{FF2B5EF4-FFF2-40B4-BE49-F238E27FC236}">
                <a16:creationId xmlns:a16="http://schemas.microsoft.com/office/drawing/2014/main" id="{853737AD-C1E4-6445-B3C3-543E437BA41A}"/>
              </a:ext>
            </a:extLst>
          </p:cNvPr>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400">
                <a:solidFill>
                  <a:schemeClr val="tx1"/>
                </a:solidFill>
                <a:latin typeface="Arial" panose="020B0604020202020204" pitchFamily="34" charset="0"/>
                <a:ea typeface="ＭＳ Ｐゴシック" panose="020B0600070205080204" pitchFamily="34" charset="-128"/>
              </a:defRPr>
            </a:lvl1pPr>
            <a:lvl2pPr marL="742950" indent="-285750">
              <a:defRPr sz="1400">
                <a:solidFill>
                  <a:schemeClr val="tx1"/>
                </a:solidFill>
                <a:latin typeface="Arial" panose="020B0604020202020204" pitchFamily="34" charset="0"/>
                <a:ea typeface="ＭＳ Ｐゴシック" panose="020B0600070205080204" pitchFamily="34" charset="-128"/>
              </a:defRPr>
            </a:lvl2pPr>
            <a:lvl3pPr marL="1143000" indent="-228600">
              <a:defRPr sz="1400">
                <a:solidFill>
                  <a:schemeClr val="tx1"/>
                </a:solidFill>
                <a:latin typeface="Arial" panose="020B0604020202020204" pitchFamily="34" charset="0"/>
                <a:ea typeface="ＭＳ Ｐゴシック" panose="020B0600070205080204" pitchFamily="34" charset="-128"/>
              </a:defRPr>
            </a:lvl3pPr>
            <a:lvl4pPr marL="1600200" indent="-228600">
              <a:defRPr sz="1400">
                <a:solidFill>
                  <a:schemeClr val="tx1"/>
                </a:solidFill>
                <a:latin typeface="Arial" panose="020B0604020202020204" pitchFamily="34" charset="0"/>
                <a:ea typeface="ＭＳ Ｐゴシック" panose="020B0600070205080204" pitchFamily="34" charset="-128"/>
              </a:defRPr>
            </a:lvl4pPr>
            <a:lvl5pPr marL="2057400" indent="-228600">
              <a:defRPr sz="1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9pPr>
          </a:lstStyle>
          <a:p>
            <a:endParaRPr lang="nl-NL" altLang="en-NL"/>
          </a:p>
        </p:txBody>
      </p:sp>
      <p:pic>
        <p:nvPicPr>
          <p:cNvPr id="24600" name="Picture 62" descr="Afbeeldingsresultaat voor plant groeit door asfalt">
            <a:extLst>
              <a:ext uri="{FF2B5EF4-FFF2-40B4-BE49-F238E27FC236}">
                <a16:creationId xmlns:a16="http://schemas.microsoft.com/office/drawing/2014/main" id="{4C112C08-CC44-1448-AE8B-F89E9EDA5356}"/>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3489417" y="4075069"/>
            <a:ext cx="950913" cy="1082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602" name="AutoShape 72" descr="Afbeeldingsresultaat voor collaborative leadership">
            <a:extLst>
              <a:ext uri="{FF2B5EF4-FFF2-40B4-BE49-F238E27FC236}">
                <a16:creationId xmlns:a16="http://schemas.microsoft.com/office/drawing/2014/main" id="{49F0C475-598C-3543-9714-C316827D7E8F}"/>
              </a:ext>
            </a:extLst>
          </p:cNvPr>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400">
                <a:solidFill>
                  <a:schemeClr val="tx1"/>
                </a:solidFill>
                <a:latin typeface="Arial" panose="020B0604020202020204" pitchFamily="34" charset="0"/>
                <a:ea typeface="ＭＳ Ｐゴシック" panose="020B0600070205080204" pitchFamily="34" charset="-128"/>
              </a:defRPr>
            </a:lvl1pPr>
            <a:lvl2pPr marL="742950" indent="-285750">
              <a:defRPr sz="1400">
                <a:solidFill>
                  <a:schemeClr val="tx1"/>
                </a:solidFill>
                <a:latin typeface="Arial" panose="020B0604020202020204" pitchFamily="34" charset="0"/>
                <a:ea typeface="ＭＳ Ｐゴシック" panose="020B0600070205080204" pitchFamily="34" charset="-128"/>
              </a:defRPr>
            </a:lvl2pPr>
            <a:lvl3pPr marL="1143000" indent="-228600">
              <a:defRPr sz="1400">
                <a:solidFill>
                  <a:schemeClr val="tx1"/>
                </a:solidFill>
                <a:latin typeface="Arial" panose="020B0604020202020204" pitchFamily="34" charset="0"/>
                <a:ea typeface="ＭＳ Ｐゴシック" panose="020B0600070205080204" pitchFamily="34" charset="-128"/>
              </a:defRPr>
            </a:lvl3pPr>
            <a:lvl4pPr marL="1600200" indent="-228600">
              <a:defRPr sz="1400">
                <a:solidFill>
                  <a:schemeClr val="tx1"/>
                </a:solidFill>
                <a:latin typeface="Arial" panose="020B0604020202020204" pitchFamily="34" charset="0"/>
                <a:ea typeface="ＭＳ Ｐゴシック" panose="020B0600070205080204" pitchFamily="34" charset="-128"/>
              </a:defRPr>
            </a:lvl4pPr>
            <a:lvl5pPr marL="2057400" indent="-228600">
              <a:defRPr sz="1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9pPr>
          </a:lstStyle>
          <a:p>
            <a:endParaRPr lang="nl-NL" altLang="en-NL"/>
          </a:p>
        </p:txBody>
      </p:sp>
      <p:sp>
        <p:nvSpPr>
          <p:cNvPr id="24603" name="AutoShape 74" descr="Afbeeldingsresultaat voor collaborative leadership">
            <a:extLst>
              <a:ext uri="{FF2B5EF4-FFF2-40B4-BE49-F238E27FC236}">
                <a16:creationId xmlns:a16="http://schemas.microsoft.com/office/drawing/2014/main" id="{BF1D0B0C-A6D8-6A43-B27B-55B988FCB9B9}"/>
              </a:ext>
            </a:extLst>
          </p:cNvPr>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400">
                <a:solidFill>
                  <a:schemeClr val="tx1"/>
                </a:solidFill>
                <a:latin typeface="Arial" panose="020B0604020202020204" pitchFamily="34" charset="0"/>
                <a:ea typeface="ＭＳ Ｐゴシック" panose="020B0600070205080204" pitchFamily="34" charset="-128"/>
              </a:defRPr>
            </a:lvl1pPr>
            <a:lvl2pPr marL="742950" indent="-285750">
              <a:defRPr sz="1400">
                <a:solidFill>
                  <a:schemeClr val="tx1"/>
                </a:solidFill>
                <a:latin typeface="Arial" panose="020B0604020202020204" pitchFamily="34" charset="0"/>
                <a:ea typeface="ＭＳ Ｐゴシック" panose="020B0600070205080204" pitchFamily="34" charset="-128"/>
              </a:defRPr>
            </a:lvl2pPr>
            <a:lvl3pPr marL="1143000" indent="-228600">
              <a:defRPr sz="1400">
                <a:solidFill>
                  <a:schemeClr val="tx1"/>
                </a:solidFill>
                <a:latin typeface="Arial" panose="020B0604020202020204" pitchFamily="34" charset="0"/>
                <a:ea typeface="ＭＳ Ｐゴシック" panose="020B0600070205080204" pitchFamily="34" charset="-128"/>
              </a:defRPr>
            </a:lvl3pPr>
            <a:lvl4pPr marL="1600200" indent="-228600">
              <a:defRPr sz="1400">
                <a:solidFill>
                  <a:schemeClr val="tx1"/>
                </a:solidFill>
                <a:latin typeface="Arial" panose="020B0604020202020204" pitchFamily="34" charset="0"/>
                <a:ea typeface="ＭＳ Ｐゴシック" panose="020B0600070205080204" pitchFamily="34" charset="-128"/>
              </a:defRPr>
            </a:lvl4pPr>
            <a:lvl5pPr marL="2057400" indent="-228600">
              <a:defRPr sz="1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9pPr>
          </a:lstStyle>
          <a:p>
            <a:endParaRPr lang="nl-NL" altLang="en-NL"/>
          </a:p>
        </p:txBody>
      </p:sp>
      <p:pic>
        <p:nvPicPr>
          <p:cNvPr id="24605" name="Picture 60" descr="Afbeeldingsresultaat voor shared values">
            <a:extLst>
              <a:ext uri="{FF2B5EF4-FFF2-40B4-BE49-F238E27FC236}">
                <a16:creationId xmlns:a16="http://schemas.microsoft.com/office/drawing/2014/main" id="{C512D2C4-1999-E949-8E0B-1B1B0E7DAA3B}"/>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10121" y="5815013"/>
            <a:ext cx="1895475" cy="752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606" name="Picture 78" descr="Afbeeldingsresultaat voor jazz improvisation">
            <a:extLst>
              <a:ext uri="{FF2B5EF4-FFF2-40B4-BE49-F238E27FC236}">
                <a16:creationId xmlns:a16="http://schemas.microsoft.com/office/drawing/2014/main" id="{EEFF2243-EAC6-7947-93FB-516645BBB0D9}"/>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2500313" y="4356100"/>
            <a:ext cx="1022350" cy="1136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607" name="Picture 12" descr="Afbeeldingsresultaat voor peer review">
            <a:extLst>
              <a:ext uri="{FF2B5EF4-FFF2-40B4-BE49-F238E27FC236}">
                <a16:creationId xmlns:a16="http://schemas.microsoft.com/office/drawing/2014/main" id="{13C13A03-A1BB-6D42-8B07-0C5EBFB78C94}"/>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2976817" y="452438"/>
            <a:ext cx="1395412" cy="774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608" name="Afbeelding 2">
            <a:extLst>
              <a:ext uri="{FF2B5EF4-FFF2-40B4-BE49-F238E27FC236}">
                <a16:creationId xmlns:a16="http://schemas.microsoft.com/office/drawing/2014/main" id="{E04214FD-97EA-4543-878A-FB03764E2E0F}"/>
              </a:ext>
            </a:extLst>
          </p:cNvPr>
          <p:cNvPicPr>
            <a:picLocks noChangeAspect="1"/>
          </p:cNvPicPr>
          <p:nvPr/>
        </p:nvPicPr>
        <p:blipFill>
          <a:blip r:embed="rId17">
            <a:extLst>
              <a:ext uri="{28A0092B-C50C-407E-A947-70E740481C1C}">
                <a14:useLocalDpi xmlns:a14="http://schemas.microsoft.com/office/drawing/2010/main" val="0"/>
              </a:ext>
            </a:extLst>
          </a:blip>
          <a:srcRect/>
          <a:stretch>
            <a:fillRect/>
          </a:stretch>
        </p:blipFill>
        <p:spPr bwMode="auto">
          <a:xfrm>
            <a:off x="5229225" y="1746720"/>
            <a:ext cx="1136650" cy="638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609" name="Afbeelding 3">
            <a:extLst>
              <a:ext uri="{FF2B5EF4-FFF2-40B4-BE49-F238E27FC236}">
                <a16:creationId xmlns:a16="http://schemas.microsoft.com/office/drawing/2014/main" id="{ED62A403-92EB-4748-8D47-6E3042209DDB}"/>
              </a:ext>
            </a:extLst>
          </p:cNvPr>
          <p:cNvPicPr>
            <a:picLocks noChangeAspect="1"/>
          </p:cNvPicPr>
          <p:nvPr/>
        </p:nvPicPr>
        <p:blipFill>
          <a:blip r:embed="rId18">
            <a:extLst>
              <a:ext uri="{28A0092B-C50C-407E-A947-70E740481C1C}">
                <a14:useLocalDpi xmlns:a14="http://schemas.microsoft.com/office/drawing/2010/main" val="0"/>
              </a:ext>
            </a:extLst>
          </a:blip>
          <a:srcRect/>
          <a:stretch>
            <a:fillRect/>
          </a:stretch>
        </p:blipFill>
        <p:spPr bwMode="auto">
          <a:xfrm>
            <a:off x="3189288" y="2452688"/>
            <a:ext cx="1417637" cy="793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610" name="Afbeelding 5">
            <a:extLst>
              <a:ext uri="{FF2B5EF4-FFF2-40B4-BE49-F238E27FC236}">
                <a16:creationId xmlns:a16="http://schemas.microsoft.com/office/drawing/2014/main" id="{0BF22E2C-1DEF-3E41-9E09-6D336ED42A03}"/>
              </a:ext>
            </a:extLst>
          </p:cNvPr>
          <p:cNvPicPr>
            <a:picLocks noChangeAspect="1"/>
          </p:cNvPicPr>
          <p:nvPr/>
        </p:nvPicPr>
        <p:blipFill>
          <a:blip r:embed="rId19">
            <a:extLst>
              <a:ext uri="{28A0092B-C50C-407E-A947-70E740481C1C}">
                <a14:useLocalDpi xmlns:a14="http://schemas.microsoft.com/office/drawing/2010/main" val="0"/>
              </a:ext>
            </a:extLst>
          </a:blip>
          <a:srcRect/>
          <a:stretch>
            <a:fillRect/>
          </a:stretch>
        </p:blipFill>
        <p:spPr bwMode="auto">
          <a:xfrm>
            <a:off x="1779931" y="3255868"/>
            <a:ext cx="2892425" cy="1157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0" name="Rechte verbindingslijn 9">
            <a:extLst>
              <a:ext uri="{FF2B5EF4-FFF2-40B4-BE49-F238E27FC236}">
                <a16:creationId xmlns:a16="http://schemas.microsoft.com/office/drawing/2014/main" id="{B8A01D72-2D75-1C4C-8365-CF13F30D4E9F}"/>
              </a:ext>
            </a:extLst>
          </p:cNvPr>
          <p:cNvCxnSpPr>
            <a:cxnSpLocks noChangeShapeType="1"/>
          </p:cNvCxnSpPr>
          <p:nvPr/>
        </p:nvCxnSpPr>
        <p:spPr bwMode="auto">
          <a:xfrm flipV="1">
            <a:off x="2681288" y="3422650"/>
            <a:ext cx="265112" cy="282575"/>
          </a:xfrm>
          <a:prstGeom prst="line">
            <a:avLst/>
          </a:prstGeom>
          <a:noFill/>
          <a:ln w="25400">
            <a:solidFill>
              <a:schemeClr val="accent1"/>
            </a:solidFill>
            <a:round/>
            <a:headEnd/>
            <a:tailEnd/>
          </a:ln>
          <a:effectLst>
            <a:outerShdw blurRad="40000" dist="20000" dir="5400000" rotWithShape="0">
              <a:srgbClr val="808080">
                <a:alpha val="37999"/>
              </a:srgbClr>
            </a:outerShdw>
          </a:effectLst>
          <a:extLst>
            <a:ext uri="{909E8E84-426E-40DD-AFC4-6F175D3DCCD1}">
              <a14:hiddenFill xmlns:a14="http://schemas.microsoft.com/office/drawing/2010/main">
                <a:noFill/>
              </a14:hiddenFill>
            </a:ext>
          </a:extLst>
        </p:spPr>
      </p:cxnSp>
      <p:pic>
        <p:nvPicPr>
          <p:cNvPr id="24613" name="Afbeelding 10">
            <a:extLst>
              <a:ext uri="{FF2B5EF4-FFF2-40B4-BE49-F238E27FC236}">
                <a16:creationId xmlns:a16="http://schemas.microsoft.com/office/drawing/2014/main" id="{1500AC8C-8AA1-364C-B840-2B3DCE2A55D6}"/>
              </a:ext>
            </a:extLst>
          </p:cNvPr>
          <p:cNvPicPr>
            <a:picLocks noChangeAspect="1"/>
          </p:cNvPicPr>
          <p:nvPr/>
        </p:nvPicPr>
        <p:blipFill>
          <a:blip r:embed="rId20">
            <a:extLst>
              <a:ext uri="{28A0092B-C50C-407E-A947-70E740481C1C}">
                <a14:useLocalDpi xmlns:a14="http://schemas.microsoft.com/office/drawing/2010/main" val="0"/>
              </a:ext>
            </a:extLst>
          </a:blip>
          <a:srcRect/>
          <a:stretch>
            <a:fillRect/>
          </a:stretch>
        </p:blipFill>
        <p:spPr bwMode="auto">
          <a:xfrm>
            <a:off x="4714875" y="4357688"/>
            <a:ext cx="889000"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614" name="Afbeelding 14">
            <a:extLst>
              <a:ext uri="{FF2B5EF4-FFF2-40B4-BE49-F238E27FC236}">
                <a16:creationId xmlns:a16="http://schemas.microsoft.com/office/drawing/2014/main" id="{D68E4E14-483E-1142-B6CD-CB815D68ADF3}"/>
              </a:ext>
            </a:extLst>
          </p:cNvPr>
          <p:cNvPicPr>
            <a:picLocks noChangeAspect="1"/>
          </p:cNvPicPr>
          <p:nvPr/>
        </p:nvPicPr>
        <p:blipFill>
          <a:blip r:embed="rId21">
            <a:extLst>
              <a:ext uri="{28A0092B-C50C-407E-A947-70E740481C1C}">
                <a14:useLocalDpi xmlns:a14="http://schemas.microsoft.com/office/drawing/2010/main" val="0"/>
              </a:ext>
            </a:extLst>
          </a:blip>
          <a:srcRect/>
          <a:stretch>
            <a:fillRect/>
          </a:stretch>
        </p:blipFill>
        <p:spPr bwMode="auto">
          <a:xfrm>
            <a:off x="4694238" y="1028081"/>
            <a:ext cx="1409700" cy="704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615" name="Afbeelding 15">
            <a:extLst>
              <a:ext uri="{FF2B5EF4-FFF2-40B4-BE49-F238E27FC236}">
                <a16:creationId xmlns:a16="http://schemas.microsoft.com/office/drawing/2014/main" id="{5C074E54-14A5-D149-BB31-FA7FBA9DC3F5}"/>
              </a:ext>
            </a:extLst>
          </p:cNvPr>
          <p:cNvPicPr>
            <a:picLocks noChangeAspect="1"/>
          </p:cNvPicPr>
          <p:nvPr/>
        </p:nvPicPr>
        <p:blipFill>
          <a:blip r:embed="rId22">
            <a:extLst>
              <a:ext uri="{28A0092B-C50C-407E-A947-70E740481C1C}">
                <a14:useLocalDpi xmlns:a14="http://schemas.microsoft.com/office/drawing/2010/main" val="0"/>
              </a:ext>
            </a:extLst>
          </a:blip>
          <a:srcRect/>
          <a:stretch>
            <a:fillRect/>
          </a:stretch>
        </p:blipFill>
        <p:spPr bwMode="auto">
          <a:xfrm>
            <a:off x="6165850" y="4743450"/>
            <a:ext cx="1157288" cy="868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616" name="Afbeelding 19">
            <a:extLst>
              <a:ext uri="{FF2B5EF4-FFF2-40B4-BE49-F238E27FC236}">
                <a16:creationId xmlns:a16="http://schemas.microsoft.com/office/drawing/2014/main" id="{7AC1C826-7F8E-9F49-820F-AA6322F1B0AD}"/>
              </a:ext>
            </a:extLst>
          </p:cNvPr>
          <p:cNvPicPr>
            <a:picLocks noChangeAspect="1"/>
          </p:cNvPicPr>
          <p:nvPr/>
        </p:nvPicPr>
        <p:blipFill>
          <a:blip r:embed="rId23">
            <a:extLst>
              <a:ext uri="{28A0092B-C50C-407E-A947-70E740481C1C}">
                <a14:useLocalDpi xmlns:a14="http://schemas.microsoft.com/office/drawing/2010/main" val="0"/>
              </a:ext>
            </a:extLst>
          </a:blip>
          <a:srcRect/>
          <a:stretch>
            <a:fillRect/>
          </a:stretch>
        </p:blipFill>
        <p:spPr bwMode="auto">
          <a:xfrm>
            <a:off x="1715724" y="221751"/>
            <a:ext cx="1190625" cy="792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617" name="Afbeelding 18">
            <a:extLst>
              <a:ext uri="{FF2B5EF4-FFF2-40B4-BE49-F238E27FC236}">
                <a16:creationId xmlns:a16="http://schemas.microsoft.com/office/drawing/2014/main" id="{684B4765-4D95-524C-A70A-031C8C540420}"/>
              </a:ext>
            </a:extLst>
          </p:cNvPr>
          <p:cNvPicPr>
            <a:picLocks noChangeAspect="1"/>
          </p:cNvPicPr>
          <p:nvPr/>
        </p:nvPicPr>
        <p:blipFill>
          <a:blip r:embed="rId24">
            <a:extLst>
              <a:ext uri="{28A0092B-C50C-407E-A947-70E740481C1C}">
                <a14:useLocalDpi xmlns:a14="http://schemas.microsoft.com/office/drawing/2010/main" val="0"/>
              </a:ext>
            </a:extLst>
          </a:blip>
          <a:srcRect/>
          <a:stretch>
            <a:fillRect/>
          </a:stretch>
        </p:blipFill>
        <p:spPr bwMode="auto">
          <a:xfrm>
            <a:off x="8142288" y="1984375"/>
            <a:ext cx="1001712" cy="1352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618" name="Afbeelding 23" descr="aRRIOGANC.jpg">
            <a:extLst>
              <a:ext uri="{FF2B5EF4-FFF2-40B4-BE49-F238E27FC236}">
                <a16:creationId xmlns:a16="http://schemas.microsoft.com/office/drawing/2014/main" id="{06475A9B-DBCC-B74D-BE59-FB598B6E8A76}"/>
              </a:ext>
            </a:extLst>
          </p:cNvPr>
          <p:cNvPicPr>
            <a:picLocks noChangeAspect="1"/>
          </p:cNvPicPr>
          <p:nvPr/>
        </p:nvPicPr>
        <p:blipFill>
          <a:blip r:embed="rId25">
            <a:extLst>
              <a:ext uri="{28A0092B-C50C-407E-A947-70E740481C1C}">
                <a14:useLocalDpi xmlns:a14="http://schemas.microsoft.com/office/drawing/2010/main" val="0"/>
              </a:ext>
            </a:extLst>
          </a:blip>
          <a:srcRect/>
          <a:stretch>
            <a:fillRect/>
          </a:stretch>
        </p:blipFill>
        <p:spPr bwMode="auto">
          <a:xfrm>
            <a:off x="-319107" y="2027238"/>
            <a:ext cx="1408113" cy="1201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619" name="Afbeelding 24">
            <a:extLst>
              <a:ext uri="{FF2B5EF4-FFF2-40B4-BE49-F238E27FC236}">
                <a16:creationId xmlns:a16="http://schemas.microsoft.com/office/drawing/2014/main" id="{F3F97517-CEC1-814F-A5B6-31FFD34F0C0B}"/>
              </a:ext>
            </a:extLst>
          </p:cNvPr>
          <p:cNvPicPr>
            <a:picLocks noChangeAspect="1"/>
          </p:cNvPicPr>
          <p:nvPr/>
        </p:nvPicPr>
        <p:blipFill>
          <a:blip r:embed="rId26">
            <a:extLst>
              <a:ext uri="{28A0092B-C50C-407E-A947-70E740481C1C}">
                <a14:useLocalDpi xmlns:a14="http://schemas.microsoft.com/office/drawing/2010/main" val="0"/>
              </a:ext>
            </a:extLst>
          </a:blip>
          <a:srcRect/>
          <a:stretch>
            <a:fillRect/>
          </a:stretch>
        </p:blipFill>
        <p:spPr bwMode="auto">
          <a:xfrm>
            <a:off x="0" y="3287713"/>
            <a:ext cx="1298575" cy="758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620" name="Afbeelding 25">
            <a:extLst>
              <a:ext uri="{FF2B5EF4-FFF2-40B4-BE49-F238E27FC236}">
                <a16:creationId xmlns:a16="http://schemas.microsoft.com/office/drawing/2014/main" id="{B8F7E5A9-B7D8-1743-A2E2-6A18F0C6AEE3}"/>
              </a:ext>
            </a:extLst>
          </p:cNvPr>
          <p:cNvPicPr>
            <a:picLocks noChangeAspect="1"/>
          </p:cNvPicPr>
          <p:nvPr/>
        </p:nvPicPr>
        <p:blipFill>
          <a:blip r:embed="rId27">
            <a:extLst>
              <a:ext uri="{28A0092B-C50C-407E-A947-70E740481C1C}">
                <a14:useLocalDpi xmlns:a14="http://schemas.microsoft.com/office/drawing/2010/main" val="0"/>
              </a:ext>
            </a:extLst>
          </a:blip>
          <a:srcRect/>
          <a:stretch>
            <a:fillRect/>
          </a:stretch>
        </p:blipFill>
        <p:spPr bwMode="auto">
          <a:xfrm>
            <a:off x="7315200" y="3348038"/>
            <a:ext cx="1828800" cy="1117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623" name="Picture 38" descr="Afbeeldingsresultaat voor directive leadership">
            <a:extLst>
              <a:ext uri="{FF2B5EF4-FFF2-40B4-BE49-F238E27FC236}">
                <a16:creationId xmlns:a16="http://schemas.microsoft.com/office/drawing/2014/main" id="{73917B88-D33C-184E-AAEA-6F7BE10C45EA}"/>
              </a:ext>
            </a:extLst>
          </p:cNvPr>
          <p:cNvPicPr>
            <a:picLocks noChangeAspect="1" noChangeArrowheads="1"/>
          </p:cNvPicPr>
          <p:nvPr/>
        </p:nvPicPr>
        <p:blipFill>
          <a:blip r:embed="rId28">
            <a:extLst>
              <a:ext uri="{28A0092B-C50C-407E-A947-70E740481C1C}">
                <a14:useLocalDpi xmlns:a14="http://schemas.microsoft.com/office/drawing/2010/main" val="0"/>
              </a:ext>
            </a:extLst>
          </a:blip>
          <a:srcRect/>
          <a:stretch>
            <a:fillRect/>
          </a:stretch>
        </p:blipFill>
        <p:spPr bwMode="auto">
          <a:xfrm>
            <a:off x="6938963" y="2225675"/>
            <a:ext cx="1144587" cy="1014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624" name="Picture 56" descr="Afbeeldingsresultaat voor achievement oriented leadership">
            <a:extLst>
              <a:ext uri="{FF2B5EF4-FFF2-40B4-BE49-F238E27FC236}">
                <a16:creationId xmlns:a16="http://schemas.microsoft.com/office/drawing/2014/main" id="{C94ED8FB-E1E1-5D49-96D7-1B004D7055EB}"/>
              </a:ext>
            </a:extLst>
          </p:cNvPr>
          <p:cNvPicPr>
            <a:picLocks noChangeAspect="1" noChangeArrowheads="1"/>
          </p:cNvPicPr>
          <p:nvPr/>
        </p:nvPicPr>
        <p:blipFill>
          <a:blip r:embed="rId29">
            <a:extLst>
              <a:ext uri="{28A0092B-C50C-407E-A947-70E740481C1C}">
                <a14:useLocalDpi xmlns:a14="http://schemas.microsoft.com/office/drawing/2010/main" val="0"/>
              </a:ext>
            </a:extLst>
          </a:blip>
          <a:srcRect/>
          <a:stretch>
            <a:fillRect/>
          </a:stretch>
        </p:blipFill>
        <p:spPr bwMode="auto">
          <a:xfrm>
            <a:off x="7764463" y="4603750"/>
            <a:ext cx="957262" cy="655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625" name="Picture 22" descr="Afbeeldingsresultaat voor delegating leadership">
            <a:extLst>
              <a:ext uri="{FF2B5EF4-FFF2-40B4-BE49-F238E27FC236}">
                <a16:creationId xmlns:a16="http://schemas.microsoft.com/office/drawing/2014/main" id="{2F17A5C1-274F-734F-8837-F1F67722A949}"/>
              </a:ext>
            </a:extLst>
          </p:cNvPr>
          <p:cNvPicPr>
            <a:picLocks noChangeAspect="1" noChangeArrowheads="1"/>
          </p:cNvPicPr>
          <p:nvPr/>
        </p:nvPicPr>
        <p:blipFill>
          <a:blip r:embed="rId30">
            <a:extLst>
              <a:ext uri="{28A0092B-C50C-407E-A947-70E740481C1C}">
                <a14:useLocalDpi xmlns:a14="http://schemas.microsoft.com/office/drawing/2010/main" val="0"/>
              </a:ext>
            </a:extLst>
          </a:blip>
          <a:srcRect/>
          <a:stretch>
            <a:fillRect/>
          </a:stretch>
        </p:blipFill>
        <p:spPr bwMode="auto">
          <a:xfrm>
            <a:off x="1025511" y="1710531"/>
            <a:ext cx="1136650" cy="779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626" name="Picture 76" descr="7 Ways to Build Collaborative Leadership">
            <a:extLst>
              <a:ext uri="{FF2B5EF4-FFF2-40B4-BE49-F238E27FC236}">
                <a16:creationId xmlns:a16="http://schemas.microsoft.com/office/drawing/2014/main" id="{A27412B7-B6FC-3047-A77F-C43D2325FF90}"/>
              </a:ext>
            </a:extLst>
          </p:cNvPr>
          <p:cNvPicPr>
            <a:picLocks noChangeAspect="1" noChangeArrowheads="1"/>
          </p:cNvPicPr>
          <p:nvPr/>
        </p:nvPicPr>
        <p:blipFill>
          <a:blip r:embed="rId31">
            <a:extLst>
              <a:ext uri="{28A0092B-C50C-407E-A947-70E740481C1C}">
                <a14:useLocalDpi xmlns:a14="http://schemas.microsoft.com/office/drawing/2010/main" val="0"/>
              </a:ext>
            </a:extLst>
          </a:blip>
          <a:srcRect/>
          <a:stretch>
            <a:fillRect/>
          </a:stretch>
        </p:blipFill>
        <p:spPr bwMode="auto">
          <a:xfrm>
            <a:off x="1911548" y="5578475"/>
            <a:ext cx="1190625" cy="962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627" name="Afbeelding 22" descr="iu.jpeg">
            <a:extLst>
              <a:ext uri="{FF2B5EF4-FFF2-40B4-BE49-F238E27FC236}">
                <a16:creationId xmlns:a16="http://schemas.microsoft.com/office/drawing/2014/main" id="{F3AA9C93-2719-EC4A-9827-C99290002EF1}"/>
              </a:ext>
            </a:extLst>
          </p:cNvPr>
          <p:cNvPicPr>
            <a:picLocks noChangeAspect="1"/>
          </p:cNvPicPr>
          <p:nvPr/>
        </p:nvPicPr>
        <p:blipFill>
          <a:blip r:embed="rId32">
            <a:extLst>
              <a:ext uri="{28A0092B-C50C-407E-A947-70E740481C1C}">
                <a14:useLocalDpi xmlns:a14="http://schemas.microsoft.com/office/drawing/2010/main" val="0"/>
              </a:ext>
            </a:extLst>
          </a:blip>
          <a:srcRect/>
          <a:stretch>
            <a:fillRect/>
          </a:stretch>
        </p:blipFill>
        <p:spPr bwMode="auto">
          <a:xfrm>
            <a:off x="7923213" y="260350"/>
            <a:ext cx="1193800" cy="1268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 name="Afbeelding 60">
            <a:extLst>
              <a:ext uri="{FF2B5EF4-FFF2-40B4-BE49-F238E27FC236}">
                <a16:creationId xmlns:a16="http://schemas.microsoft.com/office/drawing/2014/main" id="{A13545F6-19B1-684A-9CE8-CCB767237104}"/>
              </a:ext>
            </a:extLst>
          </p:cNvPr>
          <p:cNvPicPr>
            <a:picLocks noChangeAspect="1"/>
          </p:cNvPicPr>
          <p:nvPr/>
        </p:nvPicPr>
        <p:blipFill>
          <a:blip r:embed="rId33">
            <a:extLst>
              <a:ext uri="{28A0092B-C50C-407E-A947-70E740481C1C}">
                <a14:useLocalDpi xmlns:a14="http://schemas.microsoft.com/office/drawing/2010/main" val="0"/>
              </a:ext>
            </a:extLst>
          </a:blip>
          <a:srcRect/>
          <a:stretch>
            <a:fillRect/>
          </a:stretch>
        </p:blipFill>
        <p:spPr bwMode="auto">
          <a:xfrm>
            <a:off x="4767264" y="5326857"/>
            <a:ext cx="1454150" cy="976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86" name="Picture 2" descr="Phil Crosby Quote: &quot;We must define quality as conformance ...">
            <a:extLst>
              <a:ext uri="{FF2B5EF4-FFF2-40B4-BE49-F238E27FC236}">
                <a16:creationId xmlns:a16="http://schemas.microsoft.com/office/drawing/2014/main" id="{A335EFB0-69DC-4C48-B425-4687CEC093CF}"/>
              </a:ext>
            </a:extLst>
          </p:cNvPr>
          <p:cNvPicPr>
            <a:picLocks noChangeAspect="1" noChangeArrowheads="1"/>
          </p:cNvPicPr>
          <p:nvPr/>
        </p:nvPicPr>
        <p:blipFill>
          <a:blip r:embed="rId34">
            <a:extLst>
              <a:ext uri="{28A0092B-C50C-407E-A947-70E740481C1C}">
                <a14:useLocalDpi xmlns:a14="http://schemas.microsoft.com/office/drawing/2010/main" val="0"/>
              </a:ext>
            </a:extLst>
          </a:blip>
          <a:srcRect/>
          <a:stretch>
            <a:fillRect/>
          </a:stretch>
        </p:blipFill>
        <p:spPr bwMode="auto">
          <a:xfrm>
            <a:off x="4740684" y="2439518"/>
            <a:ext cx="1411111" cy="793750"/>
          </a:xfrm>
          <a:prstGeom prst="rect">
            <a:avLst/>
          </a:prstGeom>
          <a:noFill/>
          <a:extLst>
            <a:ext uri="{909E8E84-426E-40DD-AFC4-6F175D3DCCD1}">
              <a14:hiddenFill xmlns:a14="http://schemas.microsoft.com/office/drawing/2010/main">
                <a:solidFill>
                  <a:srgbClr val="FFFFFF"/>
                </a:solidFill>
              </a14:hiddenFill>
            </a:ext>
          </a:extLst>
        </p:spPr>
      </p:pic>
      <p:pic>
        <p:nvPicPr>
          <p:cNvPr id="16388" name="Picture 4" descr="De lerende professional (3e druk) | Ranty, Van Gurp, Priem | 9789024427000  | Boom hoger onderwijs">
            <a:extLst>
              <a:ext uri="{FF2B5EF4-FFF2-40B4-BE49-F238E27FC236}">
                <a16:creationId xmlns:a16="http://schemas.microsoft.com/office/drawing/2014/main" id="{7AB52581-31F6-384C-829F-9C3CC79E451D}"/>
              </a:ext>
            </a:extLst>
          </p:cNvPr>
          <p:cNvPicPr>
            <a:picLocks noChangeAspect="1" noChangeArrowheads="1"/>
          </p:cNvPicPr>
          <p:nvPr/>
        </p:nvPicPr>
        <p:blipFill>
          <a:blip r:embed="rId35">
            <a:extLst>
              <a:ext uri="{28A0092B-C50C-407E-A947-70E740481C1C}">
                <a14:useLocalDpi xmlns:a14="http://schemas.microsoft.com/office/drawing/2010/main" val="0"/>
              </a:ext>
            </a:extLst>
          </a:blip>
          <a:srcRect/>
          <a:stretch>
            <a:fillRect/>
          </a:stretch>
        </p:blipFill>
        <p:spPr bwMode="auto">
          <a:xfrm>
            <a:off x="2196439" y="2002284"/>
            <a:ext cx="855399" cy="1206834"/>
          </a:xfrm>
          <a:prstGeom prst="rect">
            <a:avLst/>
          </a:prstGeom>
          <a:noFill/>
          <a:extLst>
            <a:ext uri="{909E8E84-426E-40DD-AFC4-6F175D3DCCD1}">
              <a14:hiddenFill xmlns:a14="http://schemas.microsoft.com/office/drawing/2010/main">
                <a:solidFill>
                  <a:srgbClr val="FFFFFF"/>
                </a:solidFill>
              </a14:hiddenFill>
            </a:ext>
          </a:extLst>
        </p:spPr>
      </p:pic>
      <p:pic>
        <p:nvPicPr>
          <p:cNvPr id="16392" name="Picture 8">
            <a:extLst>
              <a:ext uri="{FF2B5EF4-FFF2-40B4-BE49-F238E27FC236}">
                <a16:creationId xmlns:a16="http://schemas.microsoft.com/office/drawing/2014/main" id="{CB0679A9-58EA-BA43-8C8F-88DD861F98A2}"/>
              </a:ext>
            </a:extLst>
          </p:cNvPr>
          <p:cNvPicPr>
            <a:picLocks noChangeAspect="1" noChangeArrowheads="1"/>
          </p:cNvPicPr>
          <p:nvPr/>
        </p:nvPicPr>
        <p:blipFill>
          <a:blip r:embed="rId36">
            <a:extLst>
              <a:ext uri="{28A0092B-C50C-407E-A947-70E740481C1C}">
                <a14:useLocalDpi xmlns:a14="http://schemas.microsoft.com/office/drawing/2010/main" val="0"/>
              </a:ext>
            </a:extLst>
          </a:blip>
          <a:srcRect/>
          <a:stretch>
            <a:fillRect/>
          </a:stretch>
        </p:blipFill>
        <p:spPr bwMode="auto">
          <a:xfrm>
            <a:off x="979670" y="3904843"/>
            <a:ext cx="1907500" cy="136207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9F63FB95-1DA5-1017-A20E-F073CDFB44D5}"/>
              </a:ext>
            </a:extLst>
          </p:cNvPr>
          <p:cNvSpPr txBox="1"/>
          <p:nvPr/>
        </p:nvSpPr>
        <p:spPr>
          <a:xfrm>
            <a:off x="6722911" y="31948"/>
            <a:ext cx="2225033" cy="307777"/>
          </a:xfrm>
          <a:prstGeom prst="rect">
            <a:avLst/>
          </a:prstGeom>
          <a:noFill/>
        </p:spPr>
        <p:txBody>
          <a:bodyPr wrap="none" rtlCol="0">
            <a:spAutoFit/>
          </a:bodyPr>
          <a:lstStyle/>
          <a:p>
            <a:r>
              <a:rPr lang="en-NL" sz="1400" dirty="0">
                <a:solidFill>
                  <a:srgbClr val="0FCBC2"/>
                </a:solidFill>
              </a:rPr>
              <a:t>www.vankemenade-act.nl</a:t>
            </a:r>
          </a:p>
        </p:txBody>
      </p:sp>
      <p:sp>
        <p:nvSpPr>
          <p:cNvPr id="3" name="TextBox 2">
            <a:extLst>
              <a:ext uri="{FF2B5EF4-FFF2-40B4-BE49-F238E27FC236}">
                <a16:creationId xmlns:a16="http://schemas.microsoft.com/office/drawing/2014/main" id="{2EAB2443-BFDB-7DCD-FB31-6D852D5315E4}"/>
              </a:ext>
            </a:extLst>
          </p:cNvPr>
          <p:cNvSpPr txBox="1"/>
          <p:nvPr/>
        </p:nvSpPr>
        <p:spPr>
          <a:xfrm>
            <a:off x="7923213" y="1616075"/>
            <a:ext cx="859531" cy="276999"/>
          </a:xfrm>
          <a:prstGeom prst="rect">
            <a:avLst/>
          </a:prstGeom>
          <a:noFill/>
        </p:spPr>
        <p:txBody>
          <a:bodyPr wrap="none" rtlCol="0">
            <a:spAutoFit/>
          </a:bodyPr>
          <a:lstStyle/>
          <a:p>
            <a:r>
              <a:rPr lang="en-NL" sz="1200" b="1" dirty="0">
                <a:solidFill>
                  <a:srgbClr val="0070C0"/>
                </a:solidFill>
              </a:rPr>
              <a:t>empirical</a:t>
            </a:r>
          </a:p>
        </p:txBody>
      </p:sp>
      <p:sp>
        <p:nvSpPr>
          <p:cNvPr id="4" name="TextBox 3">
            <a:extLst>
              <a:ext uri="{FF2B5EF4-FFF2-40B4-BE49-F238E27FC236}">
                <a16:creationId xmlns:a16="http://schemas.microsoft.com/office/drawing/2014/main" id="{6E9100E3-6363-7FB2-0C56-0EE515161165}"/>
              </a:ext>
            </a:extLst>
          </p:cNvPr>
          <p:cNvSpPr txBox="1"/>
          <p:nvPr/>
        </p:nvSpPr>
        <p:spPr>
          <a:xfrm>
            <a:off x="7847768" y="5472837"/>
            <a:ext cx="873957" cy="276999"/>
          </a:xfrm>
          <a:prstGeom prst="rect">
            <a:avLst/>
          </a:prstGeom>
          <a:noFill/>
        </p:spPr>
        <p:txBody>
          <a:bodyPr wrap="none" rtlCol="0">
            <a:spAutoFit/>
          </a:bodyPr>
          <a:lstStyle/>
          <a:p>
            <a:r>
              <a:rPr lang="en-NL" sz="1200" b="1" dirty="0">
                <a:solidFill>
                  <a:srgbClr val="FFC000"/>
                </a:solidFill>
              </a:rPr>
              <a:t>reference</a:t>
            </a:r>
          </a:p>
        </p:txBody>
      </p:sp>
      <p:sp>
        <p:nvSpPr>
          <p:cNvPr id="5" name="TextBox 4">
            <a:extLst>
              <a:ext uri="{FF2B5EF4-FFF2-40B4-BE49-F238E27FC236}">
                <a16:creationId xmlns:a16="http://schemas.microsoft.com/office/drawing/2014/main" id="{BFA9BA8A-20E5-4BD0-5371-A131A1845665}"/>
              </a:ext>
            </a:extLst>
          </p:cNvPr>
          <p:cNvSpPr txBox="1"/>
          <p:nvPr/>
        </p:nvSpPr>
        <p:spPr>
          <a:xfrm>
            <a:off x="165926" y="1602192"/>
            <a:ext cx="857927" cy="276999"/>
          </a:xfrm>
          <a:prstGeom prst="rect">
            <a:avLst/>
          </a:prstGeom>
          <a:noFill/>
        </p:spPr>
        <p:txBody>
          <a:bodyPr wrap="none" rtlCol="0">
            <a:spAutoFit/>
          </a:bodyPr>
          <a:lstStyle/>
          <a:p>
            <a:r>
              <a:rPr lang="en-NL" sz="1200" b="1" dirty="0">
                <a:solidFill>
                  <a:srgbClr val="00B050"/>
                </a:solidFill>
              </a:rPr>
              <a:t>reflective</a:t>
            </a:r>
          </a:p>
        </p:txBody>
      </p:sp>
      <p:sp>
        <p:nvSpPr>
          <p:cNvPr id="6" name="TextBox 5">
            <a:extLst>
              <a:ext uri="{FF2B5EF4-FFF2-40B4-BE49-F238E27FC236}">
                <a16:creationId xmlns:a16="http://schemas.microsoft.com/office/drawing/2014/main" id="{445B7482-35DB-9E41-2217-EFFFCF8EDF63}"/>
              </a:ext>
            </a:extLst>
          </p:cNvPr>
          <p:cNvSpPr txBox="1"/>
          <p:nvPr/>
        </p:nvSpPr>
        <p:spPr>
          <a:xfrm>
            <a:off x="183198" y="5478726"/>
            <a:ext cx="994183" cy="276999"/>
          </a:xfrm>
          <a:prstGeom prst="rect">
            <a:avLst/>
          </a:prstGeom>
          <a:noFill/>
        </p:spPr>
        <p:txBody>
          <a:bodyPr wrap="none" rtlCol="0">
            <a:spAutoFit/>
          </a:bodyPr>
          <a:lstStyle/>
          <a:p>
            <a:r>
              <a:rPr lang="en-NL" sz="1200" b="1" dirty="0">
                <a:solidFill>
                  <a:srgbClr val="0FCBC2"/>
                </a:solidFill>
              </a:rPr>
              <a:t>emergence</a:t>
            </a:r>
          </a:p>
        </p:txBody>
      </p:sp>
      <p:pic>
        <p:nvPicPr>
          <p:cNvPr id="1026" name="Picture 2" descr="7 qc tools | 7 quality tools ">
            <a:extLst>
              <a:ext uri="{FF2B5EF4-FFF2-40B4-BE49-F238E27FC236}">
                <a16:creationId xmlns:a16="http://schemas.microsoft.com/office/drawing/2014/main" id="{867A9338-F919-B7FA-5661-4D8155F29502}"/>
              </a:ext>
            </a:extLst>
          </p:cNvPr>
          <p:cNvPicPr>
            <a:picLocks noChangeAspect="1" noChangeArrowheads="1"/>
          </p:cNvPicPr>
          <p:nvPr/>
        </p:nvPicPr>
        <p:blipFill>
          <a:blip r:embed="rId37">
            <a:extLst>
              <a:ext uri="{28A0092B-C50C-407E-A947-70E740481C1C}">
                <a14:useLocalDpi xmlns:a14="http://schemas.microsoft.com/office/drawing/2010/main" val="0"/>
              </a:ext>
            </a:extLst>
          </a:blip>
          <a:srcRect/>
          <a:stretch>
            <a:fillRect/>
          </a:stretch>
        </p:blipFill>
        <p:spPr bwMode="auto">
          <a:xfrm>
            <a:off x="4711700" y="16333"/>
            <a:ext cx="1184248" cy="97206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descr="A person in a graduation cap and gown&#10;&#10;Description automatically generated">
            <a:extLst>
              <a:ext uri="{FF2B5EF4-FFF2-40B4-BE49-F238E27FC236}">
                <a16:creationId xmlns:a16="http://schemas.microsoft.com/office/drawing/2014/main" id="{6DE89D53-3BC6-71FE-DF99-62AC2D38386D}"/>
              </a:ext>
            </a:extLst>
          </p:cNvPr>
          <p:cNvPicPr>
            <a:picLocks noChangeAspect="1"/>
          </p:cNvPicPr>
          <p:nvPr/>
        </p:nvPicPr>
        <p:blipFill>
          <a:blip r:embed="rId38">
            <a:extLst>
              <a:ext uri="{28A0092B-C50C-407E-A947-70E740481C1C}">
                <a14:useLocalDpi xmlns:a14="http://schemas.microsoft.com/office/drawing/2010/main" val="0"/>
              </a:ext>
            </a:extLst>
          </a:blip>
          <a:stretch>
            <a:fillRect/>
          </a:stretch>
        </p:blipFill>
        <p:spPr>
          <a:xfrm>
            <a:off x="3138963" y="1512799"/>
            <a:ext cx="1472740" cy="816616"/>
          </a:xfrm>
          <a:prstGeom prst="rect">
            <a:avLst/>
          </a:prstGeom>
        </p:spPr>
      </p:pic>
      <p:pic>
        <p:nvPicPr>
          <p:cNvPr id="1028" name="Picture 4" descr="Wat is actieonderzoek? | ZonMw">
            <a:extLst>
              <a:ext uri="{FF2B5EF4-FFF2-40B4-BE49-F238E27FC236}">
                <a16:creationId xmlns:a16="http://schemas.microsoft.com/office/drawing/2014/main" id="{EA210525-5009-4232-30D4-348A120073BE}"/>
              </a:ext>
            </a:extLst>
          </p:cNvPr>
          <p:cNvPicPr>
            <a:picLocks noChangeAspect="1" noChangeArrowheads="1"/>
          </p:cNvPicPr>
          <p:nvPr/>
        </p:nvPicPr>
        <p:blipFill>
          <a:blip r:embed="rId39">
            <a:extLst>
              <a:ext uri="{28A0092B-C50C-407E-A947-70E740481C1C}">
                <a14:useLocalDpi xmlns:a14="http://schemas.microsoft.com/office/drawing/2010/main" val="0"/>
              </a:ext>
            </a:extLst>
          </a:blip>
          <a:srcRect/>
          <a:stretch>
            <a:fillRect/>
          </a:stretch>
        </p:blipFill>
        <p:spPr bwMode="auto">
          <a:xfrm>
            <a:off x="3201789" y="5402691"/>
            <a:ext cx="1394182" cy="1296559"/>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cSld>
  <p:clrMapOvr>
    <a:masterClrMapping/>
  </p:clrMapOvr>
  <p:transition spd="slow" advTm="985443"/>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460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460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460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460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460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457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6392"/>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4626"/>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028"/>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246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C7373D-8AF8-CE98-3BE5-7D05CF15570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7E01F5F-792B-7984-9A28-4012D79A6351}"/>
              </a:ext>
            </a:extLst>
          </p:cNvPr>
          <p:cNvSpPr>
            <a:spLocks noGrp="1"/>
          </p:cNvSpPr>
          <p:nvPr>
            <p:ph type="title"/>
          </p:nvPr>
        </p:nvSpPr>
        <p:spPr>
          <a:xfrm>
            <a:off x="465967" y="894752"/>
            <a:ext cx="8229600" cy="1073960"/>
          </a:xfrm>
        </p:spPr>
        <p:txBody>
          <a:bodyPr/>
          <a:lstStyle/>
          <a:p>
            <a:r>
              <a:rPr lang="en-GB" dirty="0">
                <a:solidFill>
                  <a:srgbClr val="00A7A2"/>
                </a:solidFill>
              </a:rPr>
              <a:t>3.4. Wat </a:t>
            </a:r>
            <a:r>
              <a:rPr lang="en-GB" dirty="0" err="1">
                <a:solidFill>
                  <a:srgbClr val="00A7A2"/>
                </a:solidFill>
              </a:rPr>
              <a:t>kunnen</a:t>
            </a:r>
            <a:r>
              <a:rPr lang="en-GB" dirty="0">
                <a:solidFill>
                  <a:srgbClr val="00A7A2"/>
                </a:solidFill>
              </a:rPr>
              <a:t> we </a:t>
            </a:r>
            <a:r>
              <a:rPr lang="en-GB" dirty="0" err="1">
                <a:solidFill>
                  <a:srgbClr val="00A7A2"/>
                </a:solidFill>
              </a:rPr>
              <a:t>leren</a:t>
            </a:r>
            <a:r>
              <a:rPr lang="en-GB" dirty="0">
                <a:solidFill>
                  <a:srgbClr val="00A7A2"/>
                </a:solidFill>
              </a:rPr>
              <a:t> van het </a:t>
            </a:r>
            <a:r>
              <a:rPr lang="en-GB" dirty="0" err="1">
                <a:solidFill>
                  <a:srgbClr val="00A7A2"/>
                </a:solidFill>
              </a:rPr>
              <a:t>emergentie</a:t>
            </a:r>
            <a:r>
              <a:rPr lang="en-GB" dirty="0">
                <a:solidFill>
                  <a:srgbClr val="00A7A2"/>
                </a:solidFill>
              </a:rPr>
              <a:t> </a:t>
            </a:r>
            <a:r>
              <a:rPr lang="en-GB" dirty="0" err="1">
                <a:solidFill>
                  <a:srgbClr val="00A7A2"/>
                </a:solidFill>
              </a:rPr>
              <a:t>paradigma</a:t>
            </a:r>
            <a:r>
              <a:rPr lang="en-GB" dirty="0">
                <a:solidFill>
                  <a:srgbClr val="00A7A2"/>
                </a:solidFill>
              </a:rPr>
              <a:t>?</a:t>
            </a:r>
          </a:p>
        </p:txBody>
      </p:sp>
      <p:sp>
        <p:nvSpPr>
          <p:cNvPr id="3" name="Content Placeholder 2">
            <a:extLst>
              <a:ext uri="{FF2B5EF4-FFF2-40B4-BE49-F238E27FC236}">
                <a16:creationId xmlns:a16="http://schemas.microsoft.com/office/drawing/2014/main" id="{A3DA029B-69CE-ABE8-E617-78D6A6E86629}"/>
              </a:ext>
            </a:extLst>
          </p:cNvPr>
          <p:cNvSpPr>
            <a:spLocks noGrp="1"/>
          </p:cNvSpPr>
          <p:nvPr>
            <p:ph idx="1"/>
          </p:nvPr>
        </p:nvSpPr>
        <p:spPr>
          <a:xfrm>
            <a:off x="465967" y="2876678"/>
            <a:ext cx="8229600" cy="2599130"/>
          </a:xfrm>
        </p:spPr>
        <p:txBody>
          <a:bodyPr/>
          <a:lstStyle/>
          <a:p>
            <a:pPr marL="0" indent="0">
              <a:buNone/>
            </a:pPr>
            <a:endParaRPr lang="en-GB" dirty="0"/>
          </a:p>
        </p:txBody>
      </p:sp>
    </p:spTree>
    <p:extLst>
      <p:ext uri="{BB962C8B-B14F-4D97-AF65-F5344CB8AC3E}">
        <p14:creationId xmlns:p14="http://schemas.microsoft.com/office/powerpoint/2010/main" val="20065833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495DF5-69FC-FAC6-5700-BE7B0C5322C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40277BE-3C05-7492-BEF1-0AD96715E82E}"/>
              </a:ext>
            </a:extLst>
          </p:cNvPr>
          <p:cNvSpPr>
            <a:spLocks noGrp="1"/>
          </p:cNvSpPr>
          <p:nvPr>
            <p:ph type="title"/>
          </p:nvPr>
        </p:nvSpPr>
        <p:spPr>
          <a:xfrm>
            <a:off x="685800" y="188640"/>
            <a:ext cx="7772400" cy="1143000"/>
          </a:xfrm>
        </p:spPr>
        <p:txBody>
          <a:bodyPr/>
          <a:lstStyle/>
          <a:p>
            <a:r>
              <a:rPr lang="en-GB" dirty="0" err="1">
                <a:solidFill>
                  <a:srgbClr val="00A7A2"/>
                </a:solidFill>
              </a:rPr>
              <a:t>Wh</a:t>
            </a:r>
            <a:r>
              <a:rPr lang="en-NL" dirty="0">
                <a:solidFill>
                  <a:srgbClr val="00A7A2"/>
                </a:solidFill>
              </a:rPr>
              <a:t>at is Quality?</a:t>
            </a:r>
          </a:p>
        </p:txBody>
      </p:sp>
      <p:sp>
        <p:nvSpPr>
          <p:cNvPr id="3" name="Content Placeholder 2">
            <a:extLst>
              <a:ext uri="{FF2B5EF4-FFF2-40B4-BE49-F238E27FC236}">
                <a16:creationId xmlns:a16="http://schemas.microsoft.com/office/drawing/2014/main" id="{DA827DD9-1E1B-3DA6-1C16-845D35CA860E}"/>
              </a:ext>
            </a:extLst>
          </p:cNvPr>
          <p:cNvSpPr>
            <a:spLocks noGrp="1"/>
          </p:cNvSpPr>
          <p:nvPr>
            <p:ph idx="1"/>
          </p:nvPr>
        </p:nvSpPr>
        <p:spPr>
          <a:xfrm>
            <a:off x="685800" y="1331640"/>
            <a:ext cx="7507999" cy="3866255"/>
          </a:xfrm>
        </p:spPr>
        <p:txBody>
          <a:bodyPr/>
          <a:lstStyle/>
          <a:p>
            <a:r>
              <a:rPr lang="en-NL" sz="2416" i="1" dirty="0">
                <a:solidFill>
                  <a:schemeClr val="bg1">
                    <a:lumMod val="75000"/>
                  </a:schemeClr>
                </a:solidFill>
              </a:rPr>
              <a:t>Quality is conformance to requirements </a:t>
            </a:r>
            <a:r>
              <a:rPr lang="en-NL" sz="2416" dirty="0">
                <a:solidFill>
                  <a:schemeClr val="bg1">
                    <a:lumMod val="75000"/>
                  </a:schemeClr>
                </a:solidFill>
              </a:rPr>
              <a:t>(Crosby, 1979)</a:t>
            </a:r>
          </a:p>
          <a:p>
            <a:pPr lvl="1"/>
            <a:r>
              <a:rPr lang="en-GB" sz="2416" dirty="0">
                <a:solidFill>
                  <a:schemeClr val="bg1">
                    <a:lumMod val="75000"/>
                  </a:schemeClr>
                </a:solidFill>
              </a:rPr>
              <a:t>de ‘</a:t>
            </a:r>
            <a:r>
              <a:rPr lang="en-GB" sz="2416" dirty="0" err="1">
                <a:solidFill>
                  <a:schemeClr val="bg1">
                    <a:lumMod val="75000"/>
                  </a:schemeClr>
                </a:solidFill>
              </a:rPr>
              <a:t>preciezen</a:t>
            </a:r>
            <a:r>
              <a:rPr lang="en-GB" sz="2416" dirty="0">
                <a:solidFill>
                  <a:schemeClr val="bg1">
                    <a:lumMod val="75000"/>
                  </a:schemeClr>
                </a:solidFill>
              </a:rPr>
              <a:t>’</a:t>
            </a:r>
            <a:endParaRPr lang="en-NL" sz="2416" dirty="0">
              <a:solidFill>
                <a:schemeClr val="bg1">
                  <a:lumMod val="75000"/>
                </a:schemeClr>
              </a:solidFill>
            </a:endParaRPr>
          </a:p>
          <a:p>
            <a:r>
              <a:rPr lang="en-NL" sz="2416" i="1" dirty="0">
                <a:solidFill>
                  <a:schemeClr val="bg1">
                    <a:lumMod val="65000"/>
                  </a:schemeClr>
                </a:solidFill>
              </a:rPr>
              <a:t>Quality is fitness for use </a:t>
            </a:r>
            <a:r>
              <a:rPr lang="en-NL" sz="2416" dirty="0">
                <a:solidFill>
                  <a:schemeClr val="bg1">
                    <a:lumMod val="65000"/>
                  </a:schemeClr>
                </a:solidFill>
              </a:rPr>
              <a:t>(Juran, 1992)</a:t>
            </a:r>
          </a:p>
          <a:p>
            <a:pPr lvl="1"/>
            <a:r>
              <a:rPr lang="nl-NL" sz="2416" dirty="0">
                <a:solidFill>
                  <a:schemeClr val="bg1">
                    <a:lumMod val="65000"/>
                  </a:schemeClr>
                </a:solidFill>
              </a:rPr>
              <a:t>The customer</a:t>
            </a:r>
            <a:endParaRPr lang="en-NL" sz="2416" dirty="0">
              <a:solidFill>
                <a:schemeClr val="bg1">
                  <a:lumMod val="65000"/>
                </a:schemeClr>
              </a:solidFill>
            </a:endParaRPr>
          </a:p>
          <a:p>
            <a:r>
              <a:rPr lang="en-NL" sz="2416" i="1" dirty="0">
                <a:solidFill>
                  <a:schemeClr val="bg1">
                    <a:lumMod val="65000"/>
                  </a:schemeClr>
                </a:solidFill>
              </a:rPr>
              <a:t>Quality cannot be defined </a:t>
            </a:r>
            <a:r>
              <a:rPr lang="en-NL" sz="2416" dirty="0">
                <a:solidFill>
                  <a:schemeClr val="bg1">
                    <a:lumMod val="65000"/>
                  </a:schemeClr>
                </a:solidFill>
              </a:rPr>
              <a:t>(Pirsig, 1972).</a:t>
            </a:r>
          </a:p>
          <a:p>
            <a:pPr lvl="1"/>
            <a:r>
              <a:rPr lang="nl-NL" sz="2416" dirty="0">
                <a:solidFill>
                  <a:schemeClr val="bg1">
                    <a:lumMod val="65000"/>
                  </a:schemeClr>
                </a:solidFill>
              </a:rPr>
              <a:t>de filosoof / professional</a:t>
            </a:r>
            <a:endParaRPr lang="en-NL" sz="2416" dirty="0">
              <a:solidFill>
                <a:schemeClr val="bg1">
                  <a:lumMod val="65000"/>
                </a:schemeClr>
              </a:solidFill>
            </a:endParaRPr>
          </a:p>
          <a:p>
            <a:r>
              <a:rPr lang="en-NL" sz="2416" i="1" dirty="0">
                <a:solidFill>
                  <a:srgbClr val="00A7A2"/>
                </a:solidFill>
              </a:rPr>
              <a:t>Quality is dynamic </a:t>
            </a:r>
            <a:r>
              <a:rPr lang="en-NL" sz="2416" dirty="0">
                <a:solidFill>
                  <a:srgbClr val="00A7A2"/>
                </a:solidFill>
              </a:rPr>
              <a:t>(Pirsig, 1991)</a:t>
            </a:r>
          </a:p>
          <a:p>
            <a:pPr lvl="1"/>
            <a:r>
              <a:rPr lang="nl-NL" sz="2416" dirty="0">
                <a:solidFill>
                  <a:srgbClr val="00A7A2"/>
                </a:solidFill>
              </a:rPr>
              <a:t>De ‘rekkelijken’</a:t>
            </a:r>
            <a:endParaRPr lang="en-NL" sz="2416" dirty="0">
              <a:solidFill>
                <a:srgbClr val="00A7A2"/>
              </a:solidFill>
            </a:endParaRPr>
          </a:p>
        </p:txBody>
      </p:sp>
    </p:spTree>
    <p:extLst>
      <p:ext uri="{BB962C8B-B14F-4D97-AF65-F5344CB8AC3E}">
        <p14:creationId xmlns:p14="http://schemas.microsoft.com/office/powerpoint/2010/main" val="3126688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F2478-0858-CC4C-A77D-05218B99A016}"/>
              </a:ext>
            </a:extLst>
          </p:cNvPr>
          <p:cNvSpPr>
            <a:spLocks noGrp="1"/>
          </p:cNvSpPr>
          <p:nvPr>
            <p:ph type="title"/>
          </p:nvPr>
        </p:nvSpPr>
        <p:spPr/>
        <p:txBody>
          <a:bodyPr/>
          <a:lstStyle/>
          <a:p>
            <a:r>
              <a:rPr lang="en-NL" dirty="0">
                <a:solidFill>
                  <a:srgbClr val="00ACB0"/>
                </a:solidFill>
              </a:rPr>
              <a:t>Pirsig (1991) !!!</a:t>
            </a:r>
          </a:p>
        </p:txBody>
      </p:sp>
      <p:pic>
        <p:nvPicPr>
          <p:cNvPr id="5122" name="Picture 2">
            <a:extLst>
              <a:ext uri="{FF2B5EF4-FFF2-40B4-BE49-F238E27FC236}">
                <a16:creationId xmlns:a16="http://schemas.microsoft.com/office/drawing/2014/main" id="{5D3C5278-EED6-8844-A7B9-761CBC08634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816" y="1752600"/>
            <a:ext cx="2068884" cy="3111537"/>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a:extLst>
              <a:ext uri="{FF2B5EF4-FFF2-40B4-BE49-F238E27FC236}">
                <a16:creationId xmlns:a16="http://schemas.microsoft.com/office/drawing/2014/main" id="{13200929-6086-B945-865D-52183B5E40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79911" y="1752600"/>
            <a:ext cx="4181413" cy="31090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55416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xfrm>
            <a:off x="611188" y="333375"/>
            <a:ext cx="7772400" cy="1143000"/>
          </a:xfrm>
        </p:spPr>
        <p:txBody>
          <a:bodyPr/>
          <a:lstStyle/>
          <a:p>
            <a:pPr>
              <a:defRPr/>
            </a:pPr>
            <a:r>
              <a:rPr lang="nl-NL" sz="1800" i="1" dirty="0">
                <a:solidFill>
                  <a:schemeClr val="accent6">
                    <a:lumMod val="50000"/>
                  </a:schemeClr>
                </a:solidFill>
              </a:rPr>
              <a:t>“Als je een heleboel statische wetten uitvaardigt om het ergste te voorkomen, dan zal ook het beste in de kiem worden gesmoord, dan zal de vonk verdwijnen en blijft er niets anders over dan de saaiheid van een forensendorp”</a:t>
            </a:r>
          </a:p>
        </p:txBody>
      </p:sp>
      <p:sp>
        <p:nvSpPr>
          <p:cNvPr id="5123" name="Tijdelijke aanduiding voor inhoud 2"/>
          <p:cNvSpPr>
            <a:spLocks noGrp="1"/>
          </p:cNvSpPr>
          <p:nvPr>
            <p:ph idx="1"/>
          </p:nvPr>
        </p:nvSpPr>
        <p:spPr>
          <a:xfrm>
            <a:off x="539750" y="1549400"/>
            <a:ext cx="8135938" cy="3457575"/>
          </a:xfrm>
        </p:spPr>
        <p:txBody>
          <a:bodyPr/>
          <a:lstStyle/>
          <a:p>
            <a:pPr marL="0" indent="0">
              <a:buFontTx/>
              <a:buNone/>
            </a:pPr>
            <a:r>
              <a:rPr lang="nl-NL" altLang="nl-NL" i="1" dirty="0">
                <a:solidFill>
                  <a:srgbClr val="00ACB0"/>
                </a:solidFill>
              </a:rPr>
              <a:t>Statische kwaliteit</a:t>
            </a:r>
            <a:r>
              <a:rPr lang="nl-NL" altLang="nl-NL" i="1" dirty="0"/>
              <a:t>			</a:t>
            </a:r>
            <a:r>
              <a:rPr lang="nl-NL" altLang="nl-NL" i="1" dirty="0">
                <a:solidFill>
                  <a:srgbClr val="00ACB0"/>
                </a:solidFill>
              </a:rPr>
              <a:t>Dynamische kwaliteit</a:t>
            </a:r>
          </a:p>
          <a:p>
            <a:pPr marL="0" indent="0">
              <a:buFontTx/>
              <a:buNone/>
            </a:pPr>
            <a:r>
              <a:rPr lang="nl-NL" altLang="nl-NL" sz="1800" dirty="0"/>
              <a:t>Procesbeheersing			Evolutie, onzekerheid</a:t>
            </a:r>
          </a:p>
          <a:p>
            <a:pPr marL="0" indent="0">
              <a:buFontTx/>
              <a:buNone/>
            </a:pPr>
            <a:r>
              <a:rPr lang="nl-NL" altLang="nl-NL" sz="1800" dirty="0"/>
              <a:t>Erkend en genormeerd			Verrassend, choquerend</a:t>
            </a:r>
          </a:p>
          <a:p>
            <a:pPr marL="0" indent="0">
              <a:buFontTx/>
              <a:buNone/>
            </a:pPr>
            <a:r>
              <a:rPr lang="nl-NL" altLang="nl-NL" sz="1800" dirty="0"/>
              <a:t>ISO          				Afwijkend, anders denkend</a:t>
            </a:r>
          </a:p>
          <a:p>
            <a:pPr marL="0" indent="0">
              <a:buFontTx/>
              <a:buNone/>
            </a:pPr>
            <a:r>
              <a:rPr lang="nl-NL" altLang="nl-NL" sz="1800" dirty="0"/>
              <a:t>Priester					Sjamaan</a:t>
            </a:r>
          </a:p>
          <a:p>
            <a:pPr marL="0" indent="0">
              <a:buFontTx/>
              <a:buNone/>
            </a:pPr>
            <a:r>
              <a:rPr lang="nl-NL" altLang="nl-NL" sz="1800" dirty="0"/>
              <a:t>Lineair, hiërarchisch			Dynamisch, systemisch</a:t>
            </a:r>
          </a:p>
          <a:p>
            <a:pPr marL="0" indent="0">
              <a:buFontTx/>
              <a:buNone/>
            </a:pPr>
            <a:r>
              <a:rPr lang="nl-NL" altLang="nl-NL" sz="1800" dirty="0"/>
              <a:t>Vastgelegd, zeker			Nieuw, ontregelend</a:t>
            </a:r>
          </a:p>
        </p:txBody>
      </p:sp>
      <p:pic>
        <p:nvPicPr>
          <p:cNvPr id="512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32138" y="1844675"/>
            <a:ext cx="1905000" cy="2867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kstvak 3"/>
          <p:cNvSpPr txBox="1"/>
          <p:nvPr/>
        </p:nvSpPr>
        <p:spPr>
          <a:xfrm>
            <a:off x="629524" y="4985544"/>
            <a:ext cx="8208962" cy="646112"/>
          </a:xfrm>
          <a:prstGeom prst="rect">
            <a:avLst/>
          </a:prstGeom>
          <a:noFill/>
        </p:spPr>
        <p:txBody>
          <a:bodyPr>
            <a:spAutoFit/>
          </a:bodyPr>
          <a:lstStyle/>
          <a:p>
            <a:pPr>
              <a:spcBef>
                <a:spcPct val="20000"/>
              </a:spcBef>
              <a:defRPr/>
            </a:pPr>
            <a:r>
              <a:rPr lang="nl-NL" sz="1800" dirty="0">
                <a:solidFill>
                  <a:schemeClr val="accent6">
                    <a:lumMod val="50000"/>
                  </a:schemeClr>
                </a:solidFill>
                <a:cs typeface="+mn-cs"/>
              </a:rPr>
              <a:t> (“</a:t>
            </a:r>
            <a:r>
              <a:rPr lang="nl-NL" sz="1800" i="1" dirty="0">
                <a:solidFill>
                  <a:schemeClr val="accent6">
                    <a:lumMod val="50000"/>
                  </a:schemeClr>
                </a:solidFill>
                <a:cs typeface="+mn-cs"/>
              </a:rPr>
              <a:t>Zonder Dynamische Kwaliteit kan het organisme niet groeien. Zonder statische kwaliteit kan het organisme niet blijven bestaan. Beide zijn nodig”)</a:t>
            </a:r>
          </a:p>
        </p:txBody>
      </p:sp>
    </p:spTree>
    <p:extLst>
      <p:ext uri="{BB962C8B-B14F-4D97-AF65-F5344CB8AC3E}">
        <p14:creationId xmlns:p14="http://schemas.microsoft.com/office/powerpoint/2010/main" val="1911994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el 1"/>
          <p:cNvSpPr>
            <a:spLocks noGrp="1"/>
          </p:cNvSpPr>
          <p:nvPr>
            <p:ph type="title"/>
          </p:nvPr>
        </p:nvSpPr>
        <p:spPr>
          <a:xfrm>
            <a:off x="685800" y="190500"/>
            <a:ext cx="7772400" cy="1143000"/>
          </a:xfrm>
        </p:spPr>
        <p:txBody>
          <a:bodyPr/>
          <a:lstStyle/>
          <a:p>
            <a:r>
              <a:rPr lang="nl-NL" altLang="nl-NL" dirty="0">
                <a:solidFill>
                  <a:srgbClr val="00ACB0"/>
                </a:solidFill>
              </a:rPr>
              <a:t>Statische en Dynamische kwaliteit</a:t>
            </a:r>
          </a:p>
        </p:txBody>
      </p:sp>
      <p:pic>
        <p:nvPicPr>
          <p:cNvPr id="3" name="North Korea's Slow Motion Military - North Korea parade in Slow Motion">
            <a:hlinkClick r:id="" action="ppaction://media"/>
            <a:extLst>
              <a:ext uri="{FF2B5EF4-FFF2-40B4-BE49-F238E27FC236}">
                <a16:creationId xmlns:a16="http://schemas.microsoft.com/office/drawing/2014/main" id="{342487FC-F9A6-46AD-8DE3-24561794C91A}"/>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684214" y="1903575"/>
            <a:ext cx="3970697" cy="3832225"/>
          </a:xfrm>
          <a:prstGeom prst="rect">
            <a:avLst/>
          </a:prstGeom>
        </p:spPr>
      </p:pic>
      <p:pic>
        <p:nvPicPr>
          <p:cNvPr id="4" name="y2mate.com - Traffic in Hanoi during rush hour_480p">
            <a:hlinkClick r:id="" action="ppaction://media"/>
            <a:extLst>
              <a:ext uri="{FF2B5EF4-FFF2-40B4-BE49-F238E27FC236}">
                <a16:creationId xmlns:a16="http://schemas.microsoft.com/office/drawing/2014/main" id="{D56053DB-DF44-E51D-95F1-CB2B4EBE09CD}"/>
              </a:ext>
            </a:extLst>
          </p:cNvPr>
          <p:cNvPicPr>
            <a:picLocks noChangeAspect="1"/>
          </p:cNvPicPr>
          <p:nvPr>
            <a:videoFile r:link="rId4"/>
            <p:extLst>
              <p:ext uri="{DAA4B4D4-6D71-4841-9C94-3DE7FCFB9230}">
                <p14:media xmlns:p14="http://schemas.microsoft.com/office/powerpoint/2010/main" r:embed="rId3"/>
              </p:ext>
            </p:extLst>
          </p:nvPr>
        </p:nvPicPr>
        <p:blipFill>
          <a:blip r:embed="rId8"/>
          <a:stretch>
            <a:fillRect/>
          </a:stretch>
        </p:blipFill>
        <p:spPr bwMode="auto">
          <a:xfrm>
            <a:off x="4654911" y="1900236"/>
            <a:ext cx="3970698" cy="38235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04536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3"/>
                </p:tgtEl>
              </p:cMediaNode>
            </p:video>
            <p:video>
              <p:cMediaNode vol="80000">
                <p:cTn id="12" fill="hold" display="0">
                  <p:stCondLst>
                    <p:cond delay="indefinite"/>
                  </p:stCondLst>
                </p:cTn>
                <p:tgtEl>
                  <p:spTgt spid="4"/>
                </p:tgtEl>
              </p:cMediaNode>
            </p:vide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327943-AB37-AAB3-58C6-CEC5006E78AD}"/>
              </a:ext>
            </a:extLst>
          </p:cNvPr>
          <p:cNvSpPr>
            <a:spLocks noGrp="1"/>
          </p:cNvSpPr>
          <p:nvPr>
            <p:ph type="title"/>
          </p:nvPr>
        </p:nvSpPr>
        <p:spPr>
          <a:xfrm>
            <a:off x="-2412776" y="692696"/>
            <a:ext cx="7772400" cy="1143000"/>
          </a:xfrm>
        </p:spPr>
        <p:txBody>
          <a:bodyPr/>
          <a:lstStyle/>
          <a:p>
            <a:r>
              <a:rPr lang="en-GB" dirty="0"/>
              <a:t>Jupiter</a:t>
            </a:r>
          </a:p>
        </p:txBody>
      </p:sp>
      <p:sp>
        <p:nvSpPr>
          <p:cNvPr id="4" name="Rectangle 1">
            <a:extLst>
              <a:ext uri="{FF2B5EF4-FFF2-40B4-BE49-F238E27FC236}">
                <a16:creationId xmlns:a16="http://schemas.microsoft.com/office/drawing/2014/main" id="{7399EB6B-1A62-3499-7511-BBFD2221C623}"/>
              </a:ext>
            </a:extLst>
          </p:cNvPr>
          <p:cNvSpPr>
            <a:spLocks noGrp="1" noChangeArrowheads="1"/>
          </p:cNvSpPr>
          <p:nvPr>
            <p:ph idx="1"/>
          </p:nvPr>
        </p:nvSpPr>
        <p:spPr bwMode="auto">
          <a:xfrm>
            <a:off x="581164" y="2996952"/>
            <a:ext cx="7981672"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hangingPunct="0">
              <a:defRPr>
                <a:solidFill>
                  <a:schemeClr val="tx1"/>
                </a:solidFill>
                <a:latin typeface="Arial" panose="020B0604020202020204" pitchFamily="34" charset="0"/>
              </a:defRPr>
            </a:lvl1pPr>
            <a:lvl2pPr eaLnBrk="0" hangingPunct="0">
              <a:defRPr>
                <a:solidFill>
                  <a:schemeClr val="tx1"/>
                </a:solidFill>
                <a:latin typeface="Arial" panose="020B0604020202020204" pitchFamily="34" charset="0"/>
              </a:defRPr>
            </a:lvl2pPr>
            <a:lvl3pPr eaLnBrk="0" hangingPunct="0">
              <a:defRPr>
                <a:solidFill>
                  <a:schemeClr val="tx1"/>
                </a:solidFill>
                <a:latin typeface="Arial" panose="020B0604020202020204" pitchFamily="34" charset="0"/>
              </a:defRPr>
            </a:lvl3pPr>
            <a:lvl4pPr eaLnBrk="0" hangingPunct="0">
              <a:defRPr>
                <a:solidFill>
                  <a:schemeClr val="tx1"/>
                </a:solidFill>
                <a:latin typeface="Arial" panose="020B0604020202020204" pitchFamily="34" charset="0"/>
              </a:defRPr>
            </a:lvl4pPr>
            <a:lvl5pPr eaLnBrk="0" hangingPunct="0">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NL" altLang="en-NL" sz="1800" b="0" i="0" u="none" strike="noStrike" cap="none" normalizeH="0" baseline="0" dirty="0">
                <a:ln>
                  <a:noFill/>
                </a:ln>
                <a:solidFill>
                  <a:srgbClr val="303030"/>
                </a:solidFill>
                <a:effectLst/>
              </a:rPr>
              <a:t>Jupiter is de grootste en meest </a:t>
            </a:r>
            <a:r>
              <a:rPr kumimoji="0" lang="en-NL" altLang="en-NL" sz="1800" b="1" i="0" u="none" strike="noStrike" cap="none" normalizeH="0" baseline="0" dirty="0">
                <a:ln>
                  <a:noFill/>
                </a:ln>
                <a:solidFill>
                  <a:srgbClr val="303030"/>
                </a:solidFill>
                <a:effectLst/>
              </a:rPr>
              <a:t>chaotische</a:t>
            </a:r>
            <a:r>
              <a:rPr kumimoji="0" lang="en-NL" altLang="en-NL" sz="1800" b="0" i="0" u="none" strike="noStrike" cap="none" normalizeH="0" baseline="0" dirty="0">
                <a:ln>
                  <a:noFill/>
                </a:ln>
                <a:solidFill>
                  <a:srgbClr val="303030"/>
                </a:solidFill>
                <a:effectLst/>
              </a:rPr>
              <a:t> planeet in ons zonnestelsel. </a:t>
            </a:r>
          </a:p>
          <a:p>
            <a:pPr marL="0" marR="0" lvl="0" indent="0" algn="l" defTabSz="914400" rtl="0" eaLnBrk="0" fontAlgn="base" latinLnBrk="0" hangingPunct="0">
              <a:lnSpc>
                <a:spcPct val="100000"/>
              </a:lnSpc>
              <a:spcBef>
                <a:spcPct val="0"/>
              </a:spcBef>
              <a:spcAft>
                <a:spcPct val="0"/>
              </a:spcAft>
              <a:buClrTx/>
              <a:buSzTx/>
              <a:buFontTx/>
              <a:buNone/>
              <a:tabLst/>
            </a:pPr>
            <a:r>
              <a:rPr kumimoji="0" lang="en-NL" altLang="en-NL" sz="1800" b="0" i="0" u="none" strike="noStrike" cap="none" normalizeH="0" baseline="0" dirty="0">
                <a:ln>
                  <a:noFill/>
                </a:ln>
                <a:solidFill>
                  <a:srgbClr val="303030"/>
                </a:solidFill>
                <a:effectLst/>
              </a:rPr>
              <a:t>Het is een extreem </a:t>
            </a:r>
            <a:r>
              <a:rPr kumimoji="0" lang="en-NL" altLang="en-NL" sz="1800" b="1" i="0" u="none" strike="noStrike" cap="none" normalizeH="0" baseline="0" dirty="0">
                <a:ln>
                  <a:noFill/>
                </a:ln>
                <a:solidFill>
                  <a:srgbClr val="303030"/>
                </a:solidFill>
                <a:effectLst/>
              </a:rPr>
              <a:t>dynamisch</a:t>
            </a:r>
            <a:r>
              <a:rPr kumimoji="0" lang="en-NL" altLang="en-NL" sz="1800" b="0" i="0" u="none" strike="noStrike" cap="none" normalizeH="0" baseline="0" dirty="0">
                <a:ln>
                  <a:noFill/>
                </a:ln>
                <a:solidFill>
                  <a:srgbClr val="303030"/>
                </a:solidFill>
                <a:effectLst/>
              </a:rPr>
              <a:t> en </a:t>
            </a:r>
            <a:r>
              <a:rPr kumimoji="0" lang="en-NL" altLang="en-NL" sz="1800" b="1" i="0" u="none" strike="noStrike" cap="none" normalizeH="0" baseline="0" dirty="0">
                <a:ln>
                  <a:noFill/>
                </a:ln>
                <a:solidFill>
                  <a:srgbClr val="303030"/>
                </a:solidFill>
                <a:effectLst/>
              </a:rPr>
              <a:t>complex</a:t>
            </a:r>
            <a:r>
              <a:rPr kumimoji="0" lang="en-NL" altLang="en-NL" sz="1800" b="0" i="0" u="none" strike="noStrike" cap="none" normalizeH="0" baseline="0" dirty="0">
                <a:ln>
                  <a:noFill/>
                </a:ln>
                <a:solidFill>
                  <a:srgbClr val="303030"/>
                </a:solidFill>
                <a:effectLst/>
              </a:rPr>
              <a:t> systeem. </a:t>
            </a:r>
          </a:p>
          <a:p>
            <a:pPr marL="0" marR="0" lvl="0" indent="0" algn="l" defTabSz="914400" rtl="0" eaLnBrk="0" fontAlgn="base" latinLnBrk="0" hangingPunct="0">
              <a:lnSpc>
                <a:spcPct val="100000"/>
              </a:lnSpc>
              <a:spcBef>
                <a:spcPct val="0"/>
              </a:spcBef>
              <a:spcAft>
                <a:spcPct val="0"/>
              </a:spcAft>
              <a:buClrTx/>
              <a:buSzTx/>
              <a:buFontTx/>
              <a:buNone/>
              <a:tabLst/>
            </a:pPr>
            <a:r>
              <a:rPr kumimoji="0" lang="en-NL" altLang="en-NL" sz="1800" b="0" i="0" u="none" strike="noStrike" cap="none" normalizeH="0" baseline="0" dirty="0">
                <a:ln>
                  <a:noFill/>
                </a:ln>
                <a:solidFill>
                  <a:srgbClr val="303030"/>
                </a:solidFill>
                <a:effectLst/>
              </a:rPr>
              <a:t>De Grote Rode Vlek is een perfect voorbeeld van een </a:t>
            </a:r>
            <a:r>
              <a:rPr kumimoji="0" lang="en-NL" altLang="en-NL" sz="1800" b="1" i="0" u="none" strike="noStrike" cap="none" normalizeH="0" baseline="0" dirty="0">
                <a:ln>
                  <a:noFill/>
                </a:ln>
                <a:solidFill>
                  <a:srgbClr val="303030"/>
                </a:solidFill>
                <a:effectLst/>
              </a:rPr>
              <a:t>emergent</a:t>
            </a:r>
            <a:r>
              <a:rPr kumimoji="0" lang="en-NL" altLang="en-NL" sz="1800" b="0" i="0" u="none" strike="noStrike" cap="none" normalizeH="0" baseline="0" dirty="0">
                <a:ln>
                  <a:noFill/>
                </a:ln>
                <a:solidFill>
                  <a:srgbClr val="303030"/>
                </a:solidFill>
                <a:effectLst/>
              </a:rPr>
              <a:t> fenomeen: </a:t>
            </a:r>
          </a:p>
          <a:p>
            <a:pPr marL="0" marR="0" lvl="0" indent="0" algn="l" defTabSz="914400" rtl="0" eaLnBrk="0" fontAlgn="base" latinLnBrk="0" hangingPunct="0">
              <a:lnSpc>
                <a:spcPct val="100000"/>
              </a:lnSpc>
              <a:spcBef>
                <a:spcPct val="0"/>
              </a:spcBef>
              <a:spcAft>
                <a:spcPct val="0"/>
              </a:spcAft>
              <a:buClrTx/>
              <a:buSzTx/>
              <a:buFontTx/>
              <a:buNone/>
              <a:tabLst/>
            </a:pPr>
            <a:r>
              <a:rPr kumimoji="0" lang="en-NL" altLang="en-NL" sz="1800" b="0" i="0" u="none" strike="noStrike" cap="none" normalizeH="0" baseline="0" dirty="0">
                <a:ln>
                  <a:noFill/>
                </a:ln>
                <a:solidFill>
                  <a:srgbClr val="303030"/>
                </a:solidFill>
                <a:effectLst/>
              </a:rPr>
              <a:t>een coherent, onverwacht patroon dat ontstaat uit de interactie </a:t>
            </a:r>
          </a:p>
          <a:p>
            <a:pPr marL="0" marR="0" lvl="0" indent="0" algn="l" defTabSz="914400" rtl="0" eaLnBrk="0" fontAlgn="base" latinLnBrk="0" hangingPunct="0">
              <a:lnSpc>
                <a:spcPct val="100000"/>
              </a:lnSpc>
              <a:spcBef>
                <a:spcPct val="0"/>
              </a:spcBef>
              <a:spcAft>
                <a:spcPct val="0"/>
              </a:spcAft>
              <a:buClrTx/>
              <a:buSzTx/>
              <a:buFontTx/>
              <a:buNone/>
              <a:tabLst/>
            </a:pPr>
            <a:r>
              <a:rPr kumimoji="0" lang="en-NL" altLang="en-NL" sz="1800" b="0" i="0" u="none" strike="noStrike" cap="none" normalizeH="0" baseline="0" dirty="0">
                <a:ln>
                  <a:noFill/>
                </a:ln>
                <a:solidFill>
                  <a:srgbClr val="303030"/>
                </a:solidFill>
                <a:effectLst/>
              </a:rPr>
              <a:t>van vele, turbulente delen. </a:t>
            </a:r>
          </a:p>
          <a:p>
            <a:pPr marL="0" marR="0" lvl="0" indent="0" algn="l" defTabSz="914400" rtl="0" eaLnBrk="0" fontAlgn="base" latinLnBrk="0" hangingPunct="0">
              <a:lnSpc>
                <a:spcPct val="100000"/>
              </a:lnSpc>
              <a:spcBef>
                <a:spcPct val="0"/>
              </a:spcBef>
              <a:spcAft>
                <a:spcPct val="0"/>
              </a:spcAft>
              <a:buClrTx/>
              <a:buSzTx/>
              <a:buFontTx/>
              <a:buNone/>
              <a:tabLst/>
            </a:pPr>
            <a:r>
              <a:rPr kumimoji="0" lang="en-NL" altLang="en-NL" sz="1800" b="0" i="0" u="none" strike="noStrike" cap="none" normalizeH="0" baseline="0" dirty="0">
                <a:ln>
                  <a:noFill/>
                </a:ln>
                <a:solidFill>
                  <a:srgbClr val="303030"/>
                </a:solidFill>
                <a:effectLst/>
              </a:rPr>
              <a:t>De voortdurende verschuivingen in de atmosfeer vragen om </a:t>
            </a:r>
          </a:p>
          <a:p>
            <a:pPr marL="0" marR="0" lvl="0" indent="0" algn="l" defTabSz="914400" rtl="0" eaLnBrk="0" fontAlgn="base" latinLnBrk="0" hangingPunct="0">
              <a:lnSpc>
                <a:spcPct val="100000"/>
              </a:lnSpc>
              <a:spcBef>
                <a:spcPct val="0"/>
              </a:spcBef>
              <a:spcAft>
                <a:spcPct val="0"/>
              </a:spcAft>
              <a:buClrTx/>
              <a:buSzTx/>
              <a:buFontTx/>
              <a:buNone/>
              <a:tabLst/>
            </a:pPr>
            <a:r>
              <a:rPr kumimoji="0" lang="en-NL" altLang="en-NL" sz="1800" b="1" i="0" u="none" strike="noStrike" cap="none" normalizeH="0" baseline="0" dirty="0">
                <a:ln>
                  <a:noFill/>
                </a:ln>
                <a:solidFill>
                  <a:srgbClr val="303030"/>
                </a:solidFill>
                <a:effectLst/>
              </a:rPr>
              <a:t>wendbaarheid</a:t>
            </a:r>
            <a:r>
              <a:rPr kumimoji="0" lang="en-NL" altLang="en-NL" sz="1800" b="0" i="0" u="none" strike="noStrike" cap="none" normalizeH="0" baseline="0" dirty="0">
                <a:ln>
                  <a:noFill/>
                </a:ln>
                <a:solidFill>
                  <a:srgbClr val="303030"/>
                </a:solidFill>
                <a:effectLst/>
              </a:rPr>
              <a:t> en een oordeel dat </a:t>
            </a:r>
            <a:r>
              <a:rPr kumimoji="0" lang="en-NL" altLang="en-NL" sz="1800" b="1" i="0" u="none" strike="noStrike" cap="none" normalizeH="0" baseline="0" dirty="0">
                <a:ln>
                  <a:noFill/>
                </a:ln>
                <a:solidFill>
                  <a:srgbClr val="303030"/>
                </a:solidFill>
                <a:effectLst/>
              </a:rPr>
              <a:t>tijdelijk</a:t>
            </a:r>
            <a:r>
              <a:rPr kumimoji="0" lang="en-NL" altLang="en-NL" sz="1800" b="0" i="0" u="none" strike="noStrike" cap="none" normalizeH="0" baseline="0" dirty="0">
                <a:ln>
                  <a:noFill/>
                </a:ln>
                <a:solidFill>
                  <a:srgbClr val="303030"/>
                </a:solidFill>
                <a:effectLst/>
              </a:rPr>
              <a:t> is, </a:t>
            </a:r>
          </a:p>
          <a:p>
            <a:pPr marL="0" marR="0" lvl="0" indent="0" algn="l" defTabSz="914400" rtl="0" eaLnBrk="0" fontAlgn="base" latinLnBrk="0" hangingPunct="0">
              <a:lnSpc>
                <a:spcPct val="100000"/>
              </a:lnSpc>
              <a:spcBef>
                <a:spcPct val="0"/>
              </a:spcBef>
              <a:spcAft>
                <a:spcPct val="0"/>
              </a:spcAft>
              <a:buClrTx/>
              <a:buSzTx/>
              <a:buFontTx/>
              <a:buNone/>
              <a:tabLst/>
            </a:pPr>
            <a:r>
              <a:rPr kumimoji="0" lang="en-NL" altLang="en-NL" sz="1800" b="0" i="0" u="none" strike="noStrike" cap="none" normalizeH="0" baseline="0" dirty="0">
                <a:ln>
                  <a:noFill/>
                </a:ln>
                <a:solidFill>
                  <a:srgbClr val="303030"/>
                </a:solidFill>
                <a:effectLst/>
              </a:rPr>
              <a:t>passend bij de snelle dynamiek van radicale innovatie.</a:t>
            </a:r>
            <a:endParaRPr kumimoji="0" lang="en-NL" altLang="en-NL" sz="1800" b="0" i="0" u="none" strike="noStrike" cap="none" normalizeH="0" baseline="0" dirty="0">
              <a:ln>
                <a:noFill/>
              </a:ln>
              <a:solidFill>
                <a:schemeClr val="tx1"/>
              </a:solidFill>
              <a:effectLst/>
            </a:endParaRPr>
          </a:p>
        </p:txBody>
      </p:sp>
      <p:pic>
        <p:nvPicPr>
          <p:cNvPr id="6" name="Picture 5" descr="A planet with orange and blue stripes&#10;&#10;AI-generated content may be incorrect.">
            <a:extLst>
              <a:ext uri="{FF2B5EF4-FFF2-40B4-BE49-F238E27FC236}">
                <a16:creationId xmlns:a16="http://schemas.microsoft.com/office/drawing/2014/main" id="{59EE1755-62C8-3FB9-43F9-651B9B43D01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27784" y="476672"/>
            <a:ext cx="3024045" cy="1941686"/>
          </a:xfrm>
          <a:prstGeom prst="rect">
            <a:avLst/>
          </a:prstGeom>
        </p:spPr>
      </p:pic>
    </p:spTree>
    <p:extLst>
      <p:ext uri="{BB962C8B-B14F-4D97-AF65-F5344CB8AC3E}">
        <p14:creationId xmlns:p14="http://schemas.microsoft.com/office/powerpoint/2010/main" val="3133285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369BB4-A7FF-69AC-C6AA-0051FF1ED81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3EF7423-DD34-A209-3535-258B654BA906}"/>
              </a:ext>
            </a:extLst>
          </p:cNvPr>
          <p:cNvSpPr>
            <a:spLocks noGrp="1"/>
          </p:cNvSpPr>
          <p:nvPr>
            <p:ph type="title"/>
          </p:nvPr>
        </p:nvSpPr>
        <p:spPr>
          <a:xfrm>
            <a:off x="465967" y="894752"/>
            <a:ext cx="8229600" cy="1073960"/>
          </a:xfrm>
        </p:spPr>
        <p:txBody>
          <a:bodyPr/>
          <a:lstStyle/>
          <a:p>
            <a:r>
              <a:rPr lang="en-GB" dirty="0">
                <a:solidFill>
                  <a:srgbClr val="00A7A2"/>
                </a:solidFill>
              </a:rPr>
              <a:t>Wat </a:t>
            </a:r>
            <a:r>
              <a:rPr lang="en-GB" dirty="0" err="1">
                <a:solidFill>
                  <a:srgbClr val="00A7A2"/>
                </a:solidFill>
              </a:rPr>
              <a:t>kunnen</a:t>
            </a:r>
            <a:r>
              <a:rPr lang="en-GB" dirty="0">
                <a:solidFill>
                  <a:srgbClr val="00A7A2"/>
                </a:solidFill>
              </a:rPr>
              <a:t> we </a:t>
            </a:r>
            <a:r>
              <a:rPr lang="en-GB" dirty="0" err="1">
                <a:solidFill>
                  <a:srgbClr val="00A7A2"/>
                </a:solidFill>
              </a:rPr>
              <a:t>leren</a:t>
            </a:r>
            <a:r>
              <a:rPr lang="en-GB" dirty="0">
                <a:solidFill>
                  <a:srgbClr val="00A7A2"/>
                </a:solidFill>
              </a:rPr>
              <a:t> van het </a:t>
            </a:r>
            <a:r>
              <a:rPr lang="en-GB" dirty="0" err="1">
                <a:solidFill>
                  <a:srgbClr val="00A7A2"/>
                </a:solidFill>
              </a:rPr>
              <a:t>emergentie</a:t>
            </a:r>
            <a:r>
              <a:rPr lang="en-GB" dirty="0">
                <a:solidFill>
                  <a:srgbClr val="00A7A2"/>
                </a:solidFill>
              </a:rPr>
              <a:t> </a:t>
            </a:r>
            <a:r>
              <a:rPr lang="en-GB" dirty="0" err="1">
                <a:solidFill>
                  <a:srgbClr val="00A7A2"/>
                </a:solidFill>
              </a:rPr>
              <a:t>paradigma</a:t>
            </a:r>
            <a:r>
              <a:rPr lang="en-GB" dirty="0">
                <a:solidFill>
                  <a:srgbClr val="00A7A2"/>
                </a:solidFill>
              </a:rPr>
              <a:t>?</a:t>
            </a:r>
          </a:p>
        </p:txBody>
      </p:sp>
      <p:sp>
        <p:nvSpPr>
          <p:cNvPr id="3" name="Content Placeholder 2">
            <a:extLst>
              <a:ext uri="{FF2B5EF4-FFF2-40B4-BE49-F238E27FC236}">
                <a16:creationId xmlns:a16="http://schemas.microsoft.com/office/drawing/2014/main" id="{F3457F59-C0C9-C864-26D1-F98B718E4D2B}"/>
              </a:ext>
            </a:extLst>
          </p:cNvPr>
          <p:cNvSpPr>
            <a:spLocks noGrp="1"/>
          </p:cNvSpPr>
          <p:nvPr>
            <p:ph idx="1"/>
          </p:nvPr>
        </p:nvSpPr>
        <p:spPr>
          <a:xfrm>
            <a:off x="465967" y="2876678"/>
            <a:ext cx="8229600" cy="2599130"/>
          </a:xfrm>
        </p:spPr>
        <p:txBody>
          <a:bodyPr/>
          <a:lstStyle/>
          <a:p>
            <a:pPr marL="0" indent="0">
              <a:buNone/>
            </a:pPr>
            <a:r>
              <a:rPr lang="en-GB" dirty="0"/>
              <a:t>1. </a:t>
            </a:r>
            <a:r>
              <a:rPr lang="en-GB" dirty="0" err="1"/>
              <a:t>Zelf-organisatie</a:t>
            </a:r>
            <a:endParaRPr lang="en-GB" dirty="0"/>
          </a:p>
          <a:p>
            <a:pPr marL="0" indent="0">
              <a:buNone/>
            </a:pPr>
            <a:r>
              <a:rPr lang="en-GB" dirty="0"/>
              <a:t>2. Co-creation</a:t>
            </a:r>
          </a:p>
          <a:p>
            <a:pPr marL="0" indent="0">
              <a:buNone/>
            </a:pPr>
            <a:r>
              <a:rPr lang="en-GB" dirty="0"/>
              <a:t>3. Participative </a:t>
            </a:r>
            <a:r>
              <a:rPr lang="en-GB" dirty="0" err="1"/>
              <a:t>Leiderschap</a:t>
            </a:r>
            <a:r>
              <a:rPr lang="en-GB" dirty="0"/>
              <a:t>: Medusa principles</a:t>
            </a:r>
          </a:p>
        </p:txBody>
      </p:sp>
    </p:spTree>
    <p:extLst>
      <p:ext uri="{BB962C8B-B14F-4D97-AF65-F5344CB8AC3E}">
        <p14:creationId xmlns:p14="http://schemas.microsoft.com/office/powerpoint/2010/main" val="34927233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366504-6CAA-0B3F-07AE-7E29E28A0B6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15D756C-C459-1476-2683-CC59BCFF9720}"/>
              </a:ext>
            </a:extLst>
          </p:cNvPr>
          <p:cNvSpPr>
            <a:spLocks noGrp="1"/>
          </p:cNvSpPr>
          <p:nvPr>
            <p:ph type="title"/>
          </p:nvPr>
        </p:nvSpPr>
        <p:spPr/>
        <p:txBody>
          <a:bodyPr/>
          <a:lstStyle/>
          <a:p>
            <a:r>
              <a:rPr lang="en-GB" dirty="0">
                <a:solidFill>
                  <a:srgbClr val="00ACB0"/>
                </a:solidFill>
              </a:rPr>
              <a:t>Participative leadership</a:t>
            </a:r>
          </a:p>
        </p:txBody>
      </p:sp>
      <p:sp>
        <p:nvSpPr>
          <p:cNvPr id="3" name="Content Placeholder 2">
            <a:extLst>
              <a:ext uri="{FF2B5EF4-FFF2-40B4-BE49-F238E27FC236}">
                <a16:creationId xmlns:a16="http://schemas.microsoft.com/office/drawing/2014/main" id="{5D21E01E-263A-AB80-25F5-B998171F0776}"/>
              </a:ext>
            </a:extLst>
          </p:cNvPr>
          <p:cNvSpPr>
            <a:spLocks noGrp="1"/>
          </p:cNvSpPr>
          <p:nvPr>
            <p:ph idx="1"/>
          </p:nvPr>
        </p:nvSpPr>
        <p:spPr/>
        <p:txBody>
          <a:bodyPr/>
          <a:lstStyle/>
          <a:p>
            <a:r>
              <a:rPr lang="en-GB" dirty="0" err="1"/>
              <a:t>Komt</a:t>
            </a:r>
            <a:r>
              <a:rPr lang="en-GB" dirty="0"/>
              <a:t> het </a:t>
            </a:r>
            <a:r>
              <a:rPr lang="en-GB" dirty="0" err="1"/>
              <a:t>bij</a:t>
            </a:r>
            <a:r>
              <a:rPr lang="en-GB" dirty="0"/>
              <a:t> </a:t>
            </a:r>
            <a:r>
              <a:rPr lang="en-GB" dirty="0" err="1"/>
              <a:t>jullie</a:t>
            </a:r>
            <a:r>
              <a:rPr lang="en-GB" dirty="0"/>
              <a:t> </a:t>
            </a:r>
            <a:r>
              <a:rPr lang="en-GB" dirty="0" err="1"/>
              <a:t>voor</a:t>
            </a:r>
            <a:r>
              <a:rPr lang="en-GB" dirty="0"/>
              <a:t>? Hoe </a:t>
            </a:r>
            <a:r>
              <a:rPr lang="en-GB" dirty="0" err="1"/>
              <a:t>ziet</a:t>
            </a:r>
            <a:r>
              <a:rPr lang="en-GB" dirty="0"/>
              <a:t> er </a:t>
            </a:r>
            <a:r>
              <a:rPr lang="en-GB" dirty="0" err="1"/>
              <a:t>dat</a:t>
            </a:r>
            <a:r>
              <a:rPr lang="en-GB" dirty="0"/>
              <a:t> </a:t>
            </a:r>
            <a:r>
              <a:rPr lang="en-GB" dirty="0" err="1"/>
              <a:t>bij</a:t>
            </a:r>
            <a:r>
              <a:rPr lang="en-GB" dirty="0"/>
              <a:t> </a:t>
            </a:r>
            <a:r>
              <a:rPr lang="en-GB" dirty="0" err="1"/>
              <a:t>jullie</a:t>
            </a:r>
            <a:r>
              <a:rPr lang="en-GB" dirty="0"/>
              <a:t> </a:t>
            </a:r>
            <a:r>
              <a:rPr lang="en-GB" dirty="0" err="1"/>
              <a:t>uit</a:t>
            </a:r>
            <a:r>
              <a:rPr lang="en-GB" dirty="0"/>
              <a:t>?</a:t>
            </a:r>
          </a:p>
        </p:txBody>
      </p:sp>
    </p:spTree>
    <p:extLst>
      <p:ext uri="{BB962C8B-B14F-4D97-AF65-F5344CB8AC3E}">
        <p14:creationId xmlns:p14="http://schemas.microsoft.com/office/powerpoint/2010/main" val="15949489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FEB803-80F9-064D-944E-2792E11EF9B2}"/>
              </a:ext>
            </a:extLst>
          </p:cNvPr>
          <p:cNvSpPr>
            <a:spLocks noGrp="1"/>
          </p:cNvSpPr>
          <p:nvPr>
            <p:ph type="title"/>
          </p:nvPr>
        </p:nvSpPr>
        <p:spPr>
          <a:xfrm>
            <a:off x="1281473" y="96250"/>
            <a:ext cx="6686128" cy="796900"/>
          </a:xfrm>
        </p:spPr>
        <p:txBody>
          <a:bodyPr/>
          <a:lstStyle/>
          <a:p>
            <a:r>
              <a:rPr lang="en-NL" sz="2800" dirty="0">
                <a:solidFill>
                  <a:srgbClr val="00ACB0"/>
                </a:solidFill>
              </a:rPr>
              <a:t>De vier vensters</a:t>
            </a:r>
          </a:p>
        </p:txBody>
      </p:sp>
      <p:pic>
        <p:nvPicPr>
          <p:cNvPr id="7" name="Content Placeholder 6" descr="A table of informational text&#10;&#10;Description automatically generated with medium confidence">
            <a:extLst>
              <a:ext uri="{FF2B5EF4-FFF2-40B4-BE49-F238E27FC236}">
                <a16:creationId xmlns:a16="http://schemas.microsoft.com/office/drawing/2014/main" id="{5683FA4F-5C88-ABA0-DF53-DA7FB863814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9512" y="893150"/>
            <a:ext cx="8712968" cy="4840106"/>
          </a:xfrm>
        </p:spPr>
      </p:pic>
    </p:spTree>
    <p:extLst>
      <p:ext uri="{BB962C8B-B14F-4D97-AF65-F5344CB8AC3E}">
        <p14:creationId xmlns:p14="http://schemas.microsoft.com/office/powerpoint/2010/main" val="10913335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Titel 1">
            <a:extLst>
              <a:ext uri="{FF2B5EF4-FFF2-40B4-BE49-F238E27FC236}">
                <a16:creationId xmlns:a16="http://schemas.microsoft.com/office/drawing/2014/main" id="{7D7C2866-A76C-FA4A-8371-9ACCB0A35167}"/>
              </a:ext>
            </a:extLst>
          </p:cNvPr>
          <p:cNvSpPr>
            <a:spLocks noGrp="1" noChangeArrowheads="1"/>
          </p:cNvSpPr>
          <p:nvPr>
            <p:ph type="title"/>
          </p:nvPr>
        </p:nvSpPr>
        <p:spPr/>
        <p:txBody>
          <a:bodyPr/>
          <a:lstStyle/>
          <a:p>
            <a:r>
              <a:rPr lang="en-GB" altLang="en-NL" dirty="0" err="1">
                <a:solidFill>
                  <a:srgbClr val="00ACB0"/>
                </a:solidFill>
                <a:ea typeface="ＭＳ Ｐゴシック" panose="020B0600070205080204" pitchFamily="34" charset="-128"/>
              </a:rPr>
              <a:t>Vraag</a:t>
            </a:r>
            <a:endParaRPr lang="en-GB" altLang="en-NL" dirty="0">
              <a:solidFill>
                <a:srgbClr val="00ACB0"/>
              </a:solidFill>
              <a:ea typeface="ＭＳ Ｐゴシック" panose="020B0600070205080204" pitchFamily="34" charset="-128"/>
            </a:endParaRPr>
          </a:p>
        </p:txBody>
      </p:sp>
      <p:sp>
        <p:nvSpPr>
          <p:cNvPr id="53250" name="Tijdelijke aanduiding voor inhoud 2">
            <a:extLst>
              <a:ext uri="{FF2B5EF4-FFF2-40B4-BE49-F238E27FC236}">
                <a16:creationId xmlns:a16="http://schemas.microsoft.com/office/drawing/2014/main" id="{EAB39BAB-86C0-0241-B206-5A12F4A2B901}"/>
              </a:ext>
            </a:extLst>
          </p:cNvPr>
          <p:cNvSpPr>
            <a:spLocks noGrp="1" noChangeArrowheads="1"/>
          </p:cNvSpPr>
          <p:nvPr>
            <p:ph idx="1"/>
          </p:nvPr>
        </p:nvSpPr>
        <p:spPr>
          <a:xfrm>
            <a:off x="762000" y="1762125"/>
            <a:ext cx="7881938" cy="954088"/>
          </a:xfrm>
        </p:spPr>
        <p:txBody>
          <a:bodyPr/>
          <a:lstStyle/>
          <a:p>
            <a:pPr marL="0" indent="0">
              <a:buFont typeface="Zapf Dingbats" pitchFamily="123" charset="2"/>
              <a:buNone/>
            </a:pPr>
            <a:r>
              <a:rPr lang="en-GB" altLang="en-NL" dirty="0" err="1">
                <a:ea typeface="ＭＳ Ｐゴシック" panose="020B0600070205080204" pitchFamily="34" charset="-128"/>
              </a:rPr>
              <a:t>Waar</a:t>
            </a:r>
            <a:r>
              <a:rPr lang="en-GB" altLang="en-NL" dirty="0">
                <a:ea typeface="ＭＳ Ｐゴシック" panose="020B0600070205080204" pitchFamily="34" charset="-128"/>
              </a:rPr>
              <a:t> in de </a:t>
            </a:r>
            <a:r>
              <a:rPr lang="en-GB" altLang="en-NL" dirty="0" err="1">
                <a:ea typeface="ＭＳ Ｐゴシック" panose="020B0600070205080204" pitchFamily="34" charset="-128"/>
              </a:rPr>
              <a:t>opleiding</a:t>
            </a:r>
            <a:r>
              <a:rPr lang="en-GB" altLang="en-NL" dirty="0">
                <a:ea typeface="ＭＳ Ｐゴシック" panose="020B0600070205080204" pitchFamily="34" charset="-128"/>
              </a:rPr>
              <a:t> </a:t>
            </a:r>
            <a:r>
              <a:rPr lang="en-GB" altLang="en-NL" dirty="0" err="1">
                <a:ea typeface="ＭＳ Ｐゴシック" panose="020B0600070205080204" pitchFamily="34" charset="-128"/>
              </a:rPr>
              <a:t>herken</a:t>
            </a:r>
            <a:r>
              <a:rPr lang="en-GB" altLang="en-NL" dirty="0">
                <a:ea typeface="ＭＳ Ｐゴシック" panose="020B0600070205080204" pitchFamily="34" charset="-128"/>
              </a:rPr>
              <a:t> je </a:t>
            </a:r>
            <a:r>
              <a:rPr lang="en-GB" altLang="en-NL" dirty="0" err="1">
                <a:ea typeface="ＭＳ Ｐゴシック" panose="020B0600070205080204" pitchFamily="34" charset="-128"/>
              </a:rPr>
              <a:t>een</a:t>
            </a:r>
            <a:r>
              <a:rPr lang="en-GB" altLang="en-NL" dirty="0">
                <a:ea typeface="ＭＳ Ｐゴシック" panose="020B0600070205080204" pitchFamily="34" charset="-128"/>
              </a:rPr>
              <a:t> of </a:t>
            </a:r>
            <a:r>
              <a:rPr lang="en-GB" altLang="en-NL" dirty="0" err="1">
                <a:ea typeface="ＭＳ Ｐゴシック" panose="020B0600070205080204" pitchFamily="34" charset="-128"/>
              </a:rPr>
              <a:t>meer</a:t>
            </a:r>
            <a:r>
              <a:rPr lang="en-GB" altLang="en-NL" dirty="0">
                <a:ea typeface="ＭＳ Ｐゴシック" panose="020B0600070205080204" pitchFamily="34" charset="-128"/>
              </a:rPr>
              <a:t> van de </a:t>
            </a:r>
            <a:r>
              <a:rPr lang="en-GB" altLang="en-NL" dirty="0" err="1">
                <a:ea typeface="ＭＳ Ｐゴシック" panose="020B0600070205080204" pitchFamily="34" charset="-128"/>
              </a:rPr>
              <a:t>vensters</a:t>
            </a:r>
            <a:r>
              <a:rPr lang="en-GB" altLang="en-NL" dirty="0">
                <a:ea typeface="ＭＳ Ｐゴシック" panose="020B0600070205080204" pitchFamily="34" charset="-128"/>
              </a:rPr>
              <a:t>?</a:t>
            </a:r>
          </a:p>
          <a:p>
            <a:pPr marL="0" indent="0">
              <a:buFont typeface="Zapf Dingbats" pitchFamily="123" charset="2"/>
              <a:buNone/>
            </a:pPr>
            <a:r>
              <a:rPr lang="en-GB" altLang="en-NL" dirty="0">
                <a:ea typeface="ＭＳ Ｐゴシック" panose="020B0600070205080204" pitchFamily="34" charset="-128"/>
              </a:rPr>
              <a:t>	</a:t>
            </a:r>
            <a:r>
              <a:rPr lang="en-GB" altLang="en-NL" dirty="0" err="1">
                <a:ea typeface="ＭＳ Ｐゴシック" panose="020B0600070205080204" pitchFamily="34" charset="-128"/>
              </a:rPr>
              <a:t>empirie</a:t>
            </a:r>
            <a:r>
              <a:rPr lang="en-GB" altLang="en-NL" dirty="0">
                <a:ea typeface="ＭＳ Ｐゴシック" panose="020B0600070205080204" pitchFamily="34" charset="-128"/>
              </a:rPr>
              <a:t> van het </a:t>
            </a:r>
            <a:r>
              <a:rPr lang="en-GB" altLang="en-NL" dirty="0" err="1">
                <a:ea typeface="ＭＳ Ｐゴシック" panose="020B0600070205080204" pitchFamily="34" charset="-128"/>
              </a:rPr>
              <a:t>meten</a:t>
            </a:r>
            <a:endParaRPr lang="en-GB" altLang="en-NL" dirty="0">
              <a:ea typeface="ＭＳ Ｐゴシック" panose="020B0600070205080204" pitchFamily="34" charset="-128"/>
            </a:endParaRPr>
          </a:p>
          <a:p>
            <a:pPr marL="0" indent="0">
              <a:buFont typeface="Zapf Dingbats" pitchFamily="123" charset="2"/>
              <a:buNone/>
            </a:pPr>
            <a:r>
              <a:rPr lang="en-GB" altLang="en-NL" dirty="0">
                <a:ea typeface="ＭＳ Ｐゴシック" panose="020B0600070205080204" pitchFamily="34" charset="-128"/>
              </a:rPr>
              <a:t>	</a:t>
            </a:r>
            <a:r>
              <a:rPr lang="en-GB" altLang="en-NL" dirty="0" err="1">
                <a:ea typeface="ＭＳ Ｐゴシック" panose="020B0600070205080204" pitchFamily="34" charset="-128"/>
              </a:rPr>
              <a:t>referentie</a:t>
            </a:r>
            <a:r>
              <a:rPr lang="en-GB" altLang="en-NL" dirty="0">
                <a:ea typeface="ＭＳ Ｐゴシック" panose="020B0600070205080204" pitchFamily="34" charset="-128"/>
              </a:rPr>
              <a:t> van de </a:t>
            </a:r>
            <a:r>
              <a:rPr lang="en-GB" altLang="en-NL" dirty="0" err="1">
                <a:ea typeface="ＭＳ Ｐゴシック" panose="020B0600070205080204" pitchFamily="34" charset="-128"/>
              </a:rPr>
              <a:t>modellen</a:t>
            </a:r>
            <a:endParaRPr lang="en-GB" altLang="en-NL" dirty="0">
              <a:ea typeface="ＭＳ Ｐゴシック" panose="020B0600070205080204" pitchFamily="34" charset="-128"/>
            </a:endParaRPr>
          </a:p>
          <a:p>
            <a:pPr marL="0" indent="0">
              <a:buFont typeface="Zapf Dingbats" pitchFamily="123" charset="2"/>
              <a:buNone/>
            </a:pPr>
            <a:r>
              <a:rPr lang="en-GB" altLang="en-NL" dirty="0">
                <a:ea typeface="ＭＳ Ｐゴシック" panose="020B0600070205080204" pitchFamily="34" charset="-128"/>
              </a:rPr>
              <a:t>	</a:t>
            </a:r>
            <a:r>
              <a:rPr lang="en-GB" altLang="en-NL" dirty="0" err="1">
                <a:ea typeface="ＭＳ Ｐゴシック" panose="020B0600070205080204" pitchFamily="34" charset="-128"/>
              </a:rPr>
              <a:t>reflectie</a:t>
            </a:r>
            <a:r>
              <a:rPr lang="en-GB" altLang="en-NL" dirty="0">
                <a:ea typeface="ＭＳ Ｐゴシック" panose="020B0600070205080204" pitchFamily="34" charset="-128"/>
              </a:rPr>
              <a:t> van de professionals</a:t>
            </a:r>
          </a:p>
          <a:p>
            <a:pPr marL="0" indent="0">
              <a:buFont typeface="Zapf Dingbats" pitchFamily="123" charset="2"/>
              <a:buNone/>
            </a:pPr>
            <a:r>
              <a:rPr lang="en-GB" altLang="en-NL" dirty="0">
                <a:ea typeface="ＭＳ Ｐゴシック" panose="020B0600070205080204" pitchFamily="34" charset="-128"/>
              </a:rPr>
              <a:t>	</a:t>
            </a:r>
            <a:r>
              <a:rPr lang="en-GB" altLang="en-NL" dirty="0" err="1">
                <a:ea typeface="ＭＳ Ｐゴシック" panose="020B0600070205080204" pitchFamily="34" charset="-128"/>
              </a:rPr>
              <a:t>emergentie</a:t>
            </a:r>
            <a:r>
              <a:rPr lang="en-GB" altLang="en-NL" dirty="0">
                <a:ea typeface="ＭＳ Ｐゴシック" panose="020B0600070205080204" pitchFamily="34" charset="-128"/>
              </a:rPr>
              <a:t> </a:t>
            </a:r>
            <a:r>
              <a:rPr lang="en-GB" altLang="en-NL" dirty="0" err="1">
                <a:ea typeface="ＭＳ Ｐゴシック" panose="020B0600070205080204" pitchFamily="34" charset="-128"/>
              </a:rPr>
              <a:t>uit</a:t>
            </a:r>
            <a:r>
              <a:rPr lang="en-GB" altLang="en-NL" dirty="0">
                <a:ea typeface="ＭＳ Ｐゴシック" panose="020B0600070205080204" pitchFamily="34" charset="-128"/>
              </a:rPr>
              <a:t> co-</a:t>
            </a:r>
            <a:r>
              <a:rPr lang="en-GB" altLang="en-NL" dirty="0" err="1">
                <a:ea typeface="ＭＳ Ｐゴシック" panose="020B0600070205080204" pitchFamily="34" charset="-128"/>
              </a:rPr>
              <a:t>creatie</a:t>
            </a:r>
            <a:endParaRPr lang="en-GB" altLang="en-NL" dirty="0">
              <a:ea typeface="ＭＳ Ｐゴシック" panose="020B0600070205080204" pitchFamily="34" charset="-128"/>
            </a:endParaRPr>
          </a:p>
          <a:p>
            <a:pPr marL="0" indent="0">
              <a:buFont typeface="Zapf Dingbats" pitchFamily="123" charset="2"/>
              <a:buNone/>
            </a:pPr>
            <a:r>
              <a:rPr lang="en-GB" altLang="en-NL" dirty="0">
                <a:ea typeface="ＭＳ Ｐゴシック" panose="020B0600070205080204" pitchFamily="34" charset="-128"/>
              </a:rPr>
              <a:t>	</a:t>
            </a:r>
          </a:p>
        </p:txBody>
      </p:sp>
    </p:spTree>
    <p:extLst>
      <p:ext uri="{BB962C8B-B14F-4D97-AF65-F5344CB8AC3E}">
        <p14:creationId xmlns:p14="http://schemas.microsoft.com/office/powerpoint/2010/main" val="37846401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 3"/>
          <p:cNvSpPr>
            <a:spLocks noGrp="1"/>
          </p:cNvSpPr>
          <p:nvPr>
            <p:ph type="title"/>
          </p:nvPr>
        </p:nvSpPr>
        <p:spPr>
          <a:xfrm>
            <a:off x="685800" y="404664"/>
            <a:ext cx="7772400" cy="1438300"/>
          </a:xfrm>
        </p:spPr>
        <p:txBody>
          <a:bodyPr/>
          <a:lstStyle/>
          <a:p>
            <a:pPr algn="l"/>
            <a:br>
              <a:rPr lang="nl-NL" sz="2800" dirty="0"/>
            </a:br>
            <a:br>
              <a:rPr lang="nl-NL" sz="2400" dirty="0"/>
            </a:br>
            <a:r>
              <a:rPr lang="nl-NL" sz="2400" dirty="0"/>
              <a:t> 				</a:t>
            </a:r>
          </a:p>
        </p:txBody>
      </p:sp>
      <p:sp>
        <p:nvSpPr>
          <p:cNvPr id="5" name="Tijdelijke aanduiding voor inhoud 4"/>
          <p:cNvSpPr>
            <a:spLocks noGrp="1"/>
          </p:cNvSpPr>
          <p:nvPr>
            <p:ph sz="half" idx="1"/>
          </p:nvPr>
        </p:nvSpPr>
        <p:spPr/>
        <p:txBody>
          <a:bodyPr/>
          <a:lstStyle/>
          <a:p>
            <a:pPr marL="0" indent="0">
              <a:buNone/>
            </a:pPr>
            <a:r>
              <a:rPr lang="nl-NL" dirty="0">
                <a:solidFill>
                  <a:srgbClr val="00ACB0"/>
                </a:solidFill>
              </a:rPr>
              <a:t>Vragenlijst</a:t>
            </a:r>
          </a:p>
        </p:txBody>
      </p:sp>
      <p:sp>
        <p:nvSpPr>
          <p:cNvPr id="2" name="Content Placeholder 1">
            <a:extLst>
              <a:ext uri="{FF2B5EF4-FFF2-40B4-BE49-F238E27FC236}">
                <a16:creationId xmlns:a16="http://schemas.microsoft.com/office/drawing/2014/main" id="{5F32D2A9-CC49-AB43-8840-396F2CEA3E9A}"/>
              </a:ext>
            </a:extLst>
          </p:cNvPr>
          <p:cNvSpPr>
            <a:spLocks noGrp="1"/>
          </p:cNvSpPr>
          <p:nvPr>
            <p:ph sz="half" idx="2"/>
          </p:nvPr>
        </p:nvSpPr>
        <p:spPr/>
        <p:txBody>
          <a:bodyPr/>
          <a:lstStyle/>
          <a:p>
            <a:r>
              <a:rPr lang="en-NL" dirty="0"/>
              <a:t>Individueel invullen</a:t>
            </a:r>
          </a:p>
          <a:p>
            <a:r>
              <a:rPr lang="en-NL" dirty="0"/>
              <a:t>Scoren</a:t>
            </a:r>
          </a:p>
          <a:p>
            <a:endParaRPr lang="en-NL" dirty="0"/>
          </a:p>
          <a:p>
            <a:r>
              <a:rPr lang="en-NL" dirty="0"/>
              <a:t>Reactie?</a:t>
            </a:r>
          </a:p>
        </p:txBody>
      </p:sp>
    </p:spTree>
    <p:extLst>
      <p:ext uri="{BB962C8B-B14F-4D97-AF65-F5344CB8AC3E}">
        <p14:creationId xmlns:p14="http://schemas.microsoft.com/office/powerpoint/2010/main" val="25002474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C8A78-69AA-2C4D-A15F-2E9BE99C70F5}"/>
              </a:ext>
            </a:extLst>
          </p:cNvPr>
          <p:cNvSpPr>
            <a:spLocks noGrp="1"/>
          </p:cNvSpPr>
          <p:nvPr>
            <p:ph type="title"/>
          </p:nvPr>
        </p:nvSpPr>
        <p:spPr>
          <a:xfrm>
            <a:off x="900319" y="190500"/>
            <a:ext cx="7772400" cy="1143000"/>
          </a:xfrm>
        </p:spPr>
        <p:txBody>
          <a:bodyPr/>
          <a:lstStyle/>
          <a:p>
            <a:r>
              <a:rPr lang="en-NL" dirty="0">
                <a:solidFill>
                  <a:srgbClr val="00ACB0"/>
                </a:solidFill>
              </a:rPr>
              <a:t> 4. </a:t>
            </a:r>
            <a:r>
              <a:rPr lang="en-NL" dirty="0">
                <a:solidFill>
                  <a:srgbClr val="00ACB0"/>
                </a:solidFill>
                <a:hlinkClick r:id="rId4"/>
              </a:rPr>
              <a:t>Emergentie</a:t>
            </a:r>
            <a:r>
              <a:rPr lang="en-NL" dirty="0">
                <a:solidFill>
                  <a:srgbClr val="00ACB0"/>
                </a:solidFill>
              </a:rPr>
              <a:t> en zelforganisatie</a:t>
            </a:r>
          </a:p>
        </p:txBody>
      </p:sp>
      <p:pic>
        <p:nvPicPr>
          <p:cNvPr id="4" name="y2mate.com - Emergence  How Stupid Things Become Smart Together_1080pFHR.mp4" descr="y2mate.com - Emergence  How Stupid Things Become Smart Together_1080pFHR.mp4">
            <a:hlinkClick r:id="" action="ppaction://media"/>
            <a:extLst>
              <a:ext uri="{FF2B5EF4-FFF2-40B4-BE49-F238E27FC236}">
                <a16:creationId xmlns:a16="http://schemas.microsoft.com/office/drawing/2014/main" id="{EA42B2BB-D75D-874F-A734-E09944AA17B4}"/>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954147" y="1330165"/>
            <a:ext cx="7315200" cy="4114800"/>
          </a:xfrm>
        </p:spPr>
      </p:pic>
    </p:spTree>
    <p:extLst>
      <p:ext uri="{BB962C8B-B14F-4D97-AF65-F5344CB8AC3E}">
        <p14:creationId xmlns:p14="http://schemas.microsoft.com/office/powerpoint/2010/main" val="3706847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5028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13EDD-04CB-364D-88DF-16D0EFFD098B}"/>
              </a:ext>
            </a:extLst>
          </p:cNvPr>
          <p:cNvSpPr>
            <a:spLocks noGrp="1"/>
          </p:cNvSpPr>
          <p:nvPr>
            <p:ph type="title"/>
          </p:nvPr>
        </p:nvSpPr>
        <p:spPr>
          <a:xfrm>
            <a:off x="838200" y="111820"/>
            <a:ext cx="6172200" cy="1077218"/>
          </a:xfrm>
        </p:spPr>
        <p:txBody>
          <a:bodyPr/>
          <a:lstStyle/>
          <a:p>
            <a:r>
              <a:rPr lang="en-NL" dirty="0">
                <a:solidFill>
                  <a:srgbClr val="00ACB0"/>
                </a:solidFill>
              </a:rPr>
              <a:t>Emergentie</a:t>
            </a:r>
          </a:p>
        </p:txBody>
      </p:sp>
      <p:sp>
        <p:nvSpPr>
          <p:cNvPr id="3" name="Content Placeholder 2">
            <a:extLst>
              <a:ext uri="{FF2B5EF4-FFF2-40B4-BE49-F238E27FC236}">
                <a16:creationId xmlns:a16="http://schemas.microsoft.com/office/drawing/2014/main" id="{09BCDDEE-5A07-E140-8801-FCC897F21B9D}"/>
              </a:ext>
            </a:extLst>
          </p:cNvPr>
          <p:cNvSpPr>
            <a:spLocks noGrp="1"/>
          </p:cNvSpPr>
          <p:nvPr>
            <p:ph idx="1"/>
          </p:nvPr>
        </p:nvSpPr>
        <p:spPr>
          <a:xfrm>
            <a:off x="838200" y="1189038"/>
            <a:ext cx="7881938" cy="5004447"/>
          </a:xfrm>
        </p:spPr>
        <p:txBody>
          <a:bodyPr/>
          <a:lstStyle/>
          <a:p>
            <a:r>
              <a:rPr lang="en-GB" dirty="0"/>
              <a:t>the whole is different than the sum of its parts;</a:t>
            </a:r>
          </a:p>
          <a:p>
            <a:r>
              <a:rPr lang="en-GB" dirty="0"/>
              <a:t>but irreducible to the separate parts;</a:t>
            </a:r>
          </a:p>
          <a:p>
            <a:r>
              <a:rPr lang="en-GB" dirty="0"/>
              <a:t>interaction/synergy between internal and external elements (co-creation);</a:t>
            </a:r>
          </a:p>
          <a:p>
            <a:r>
              <a:rPr lang="en-GB" dirty="0"/>
              <a:t>that occur at the same time (synchronicity);</a:t>
            </a:r>
          </a:p>
          <a:p>
            <a:r>
              <a:rPr lang="en-GB" dirty="0"/>
              <a:t>unpredictable;</a:t>
            </a:r>
          </a:p>
          <a:p>
            <a:r>
              <a:rPr lang="en-GB" dirty="0"/>
              <a:t>unexpected;</a:t>
            </a:r>
          </a:p>
          <a:p>
            <a:r>
              <a:rPr lang="en-GB" b="1" dirty="0"/>
              <a:t>unplanned;</a:t>
            </a:r>
          </a:p>
          <a:p>
            <a:r>
              <a:rPr lang="en-GB" b="1" dirty="0"/>
              <a:t>leading to new coherent pattern (novelty / radical innovation). </a:t>
            </a:r>
          </a:p>
        </p:txBody>
      </p:sp>
    </p:spTree>
    <p:extLst>
      <p:ext uri="{BB962C8B-B14F-4D97-AF65-F5344CB8AC3E}">
        <p14:creationId xmlns:p14="http://schemas.microsoft.com/office/powerpoint/2010/main" val="3019270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Titel 1">
            <a:extLst>
              <a:ext uri="{FF2B5EF4-FFF2-40B4-BE49-F238E27FC236}">
                <a16:creationId xmlns:a16="http://schemas.microsoft.com/office/drawing/2014/main" id="{1C90B7CA-240E-5F41-842C-7A36721BD13B}"/>
              </a:ext>
            </a:extLst>
          </p:cNvPr>
          <p:cNvSpPr>
            <a:spLocks noGrp="1" noChangeArrowheads="1"/>
          </p:cNvSpPr>
          <p:nvPr>
            <p:ph type="title"/>
          </p:nvPr>
        </p:nvSpPr>
        <p:spPr>
          <a:xfrm>
            <a:off x="468313" y="260350"/>
            <a:ext cx="6172200" cy="1077913"/>
          </a:xfrm>
        </p:spPr>
        <p:txBody>
          <a:bodyPr/>
          <a:lstStyle/>
          <a:p>
            <a:r>
              <a:rPr lang="en-GB" altLang="en-NL" dirty="0" err="1">
                <a:solidFill>
                  <a:srgbClr val="00ACB0"/>
                </a:solidFill>
                <a:ea typeface="ＭＳ Ｐゴシック" panose="020B0600070205080204" pitchFamily="34" charset="-128"/>
              </a:rPr>
              <a:t>Definitie</a:t>
            </a:r>
            <a:r>
              <a:rPr lang="en-GB" altLang="en-NL" dirty="0">
                <a:solidFill>
                  <a:srgbClr val="00ACB0"/>
                </a:solidFill>
                <a:ea typeface="ＭＳ Ｐゴシック" panose="020B0600070205080204" pitchFamily="34" charset="-128"/>
              </a:rPr>
              <a:t> </a:t>
            </a:r>
            <a:r>
              <a:rPr lang="en-GB" altLang="ja-JP" dirty="0" err="1">
                <a:solidFill>
                  <a:srgbClr val="00ACB0"/>
                </a:solidFill>
                <a:ea typeface="ＭＳ Ｐゴシック" panose="020B0600070205080204" pitchFamily="34" charset="-128"/>
              </a:rPr>
              <a:t>Emergentie</a:t>
            </a:r>
            <a:r>
              <a:rPr lang="en-GB" altLang="ja-JP" dirty="0">
                <a:solidFill>
                  <a:srgbClr val="00ACB0"/>
                </a:solidFill>
                <a:ea typeface="ＭＳ Ｐゴシック" panose="020B0600070205080204" pitchFamily="34" charset="-128"/>
              </a:rPr>
              <a:t> </a:t>
            </a:r>
            <a:br>
              <a:rPr lang="en-GB" altLang="ja-JP" dirty="0">
                <a:solidFill>
                  <a:srgbClr val="00ACB0"/>
                </a:solidFill>
                <a:ea typeface="ＭＳ Ｐゴシック" panose="020B0600070205080204" pitchFamily="34" charset="-128"/>
              </a:rPr>
            </a:br>
            <a:endParaRPr lang="en-GB" altLang="en-NL" dirty="0">
              <a:solidFill>
                <a:srgbClr val="00ACB0"/>
              </a:solidFill>
              <a:ea typeface="ＭＳ Ｐゴシック" panose="020B0600070205080204" pitchFamily="34" charset="-128"/>
            </a:endParaRPr>
          </a:p>
        </p:txBody>
      </p:sp>
      <p:sp>
        <p:nvSpPr>
          <p:cNvPr id="58370" name="Rechthoek 5">
            <a:extLst>
              <a:ext uri="{FF2B5EF4-FFF2-40B4-BE49-F238E27FC236}">
                <a16:creationId xmlns:a16="http://schemas.microsoft.com/office/drawing/2014/main" id="{7A6B745A-3A93-1F45-A035-7A8A8708DD09}"/>
              </a:ext>
            </a:extLst>
          </p:cNvPr>
          <p:cNvSpPr>
            <a:spLocks noChangeArrowheads="1"/>
          </p:cNvSpPr>
          <p:nvPr/>
        </p:nvSpPr>
        <p:spPr bwMode="auto">
          <a:xfrm>
            <a:off x="486257" y="980728"/>
            <a:ext cx="7910512" cy="4462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0000"/>
              <a:buFont typeface="Zapf Dingbats" pitchFamily="123" charset="2"/>
              <a:buChar char="n"/>
              <a:defRPr sz="2800">
                <a:solidFill>
                  <a:srgbClr val="000000"/>
                </a:solidFill>
                <a:latin typeface="Arial" panose="020B0604020202020204" pitchFamily="34" charset="0"/>
                <a:ea typeface="ＭＳ Ｐゴシック" panose="020B0600070205080204" pitchFamily="34" charset="-128"/>
              </a:defRPr>
            </a:lvl1pPr>
            <a:lvl2pPr marL="742950" indent="-285750">
              <a:spcBef>
                <a:spcPct val="20000"/>
              </a:spcBef>
              <a:buClr>
                <a:schemeClr val="accent1"/>
              </a:buClr>
              <a:buSzPct val="60000"/>
              <a:buFont typeface="Zapf Dingbats" pitchFamily="123" charset="2"/>
              <a:buChar char="n"/>
              <a:defRPr sz="2600">
                <a:solidFill>
                  <a:srgbClr val="000000"/>
                </a:solidFill>
                <a:latin typeface="Arial" panose="020B0604020202020204" pitchFamily="34" charset="0"/>
                <a:ea typeface="ＭＳ Ｐゴシック" panose="020B0600070205080204" pitchFamily="34" charset="-128"/>
              </a:defRPr>
            </a:lvl2pPr>
            <a:lvl3pPr marL="1143000" indent="-228600">
              <a:spcBef>
                <a:spcPct val="20000"/>
              </a:spcBef>
              <a:buClr>
                <a:schemeClr val="accent1"/>
              </a:buClr>
              <a:buSzPct val="60000"/>
              <a:buFont typeface="Zapf Dingbats" pitchFamily="123" charset="2"/>
              <a:buChar char="n"/>
              <a:defRPr sz="2400">
                <a:solidFill>
                  <a:srgbClr val="000000"/>
                </a:solidFill>
                <a:latin typeface="Arial" panose="020B0604020202020204" pitchFamily="34" charset="0"/>
                <a:ea typeface="ＭＳ Ｐゴシック" panose="020B0600070205080204" pitchFamily="34" charset="-128"/>
              </a:defRPr>
            </a:lvl3pPr>
            <a:lvl4pPr marL="1600200" indent="-228600">
              <a:spcBef>
                <a:spcPct val="20000"/>
              </a:spcBef>
              <a:buClr>
                <a:schemeClr val="accent1"/>
              </a:buClr>
              <a:buSzPct val="60000"/>
              <a:buFont typeface="Zapf Dingbats" pitchFamily="123" charset="2"/>
              <a:buChar char="n"/>
              <a:defRPr sz="2200">
                <a:solidFill>
                  <a:srgbClr val="000000"/>
                </a:solidFill>
                <a:latin typeface="Arial" panose="020B0604020202020204" pitchFamily="34" charset="0"/>
                <a:ea typeface="ＭＳ Ｐゴシック" panose="020B0600070205080204" pitchFamily="34" charset="-128"/>
              </a:defRPr>
            </a:lvl4pPr>
            <a:lvl5pPr marL="2057400" indent="-228600">
              <a:spcBef>
                <a:spcPct val="20000"/>
              </a:spcBef>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9pPr>
          </a:lstStyle>
          <a:p>
            <a:pPr>
              <a:spcBef>
                <a:spcPct val="0"/>
              </a:spcBef>
              <a:buClrTx/>
              <a:buSzTx/>
              <a:buFontTx/>
              <a:buNone/>
            </a:pPr>
            <a:r>
              <a:rPr lang="nl-NL" altLang="en-NL" sz="2000" i="1" dirty="0" err="1">
                <a:solidFill>
                  <a:schemeClr val="tx1"/>
                </a:solidFill>
              </a:rPr>
              <a:t>Emergentie</a:t>
            </a:r>
            <a:r>
              <a:rPr lang="nl-NL" altLang="en-NL" sz="2000" i="1" dirty="0">
                <a:solidFill>
                  <a:schemeClr val="tx1"/>
                </a:solidFill>
              </a:rPr>
              <a:t> in organisaties treedt op, wanneer er een </a:t>
            </a:r>
            <a:r>
              <a:rPr lang="nl-NL" altLang="en-GB" sz="2000" i="1" dirty="0">
                <a:solidFill>
                  <a:schemeClr val="tx1"/>
                </a:solidFill>
              </a:rPr>
              <a:t>‘</a:t>
            </a:r>
            <a:r>
              <a:rPr lang="nl-NL" altLang="en-NL" sz="2000" i="1" dirty="0">
                <a:solidFill>
                  <a:schemeClr val="tx1"/>
                </a:solidFill>
              </a:rPr>
              <a:t>geheel ontstaat dat meer is dan de som der delen</a:t>
            </a:r>
            <a:r>
              <a:rPr lang="nl-NL" altLang="en-GB" sz="2000" i="1" dirty="0">
                <a:solidFill>
                  <a:schemeClr val="tx1"/>
                </a:solidFill>
              </a:rPr>
              <a:t>’</a:t>
            </a:r>
            <a:r>
              <a:rPr lang="nl-NL" altLang="en-NL" sz="2000" i="1" dirty="0">
                <a:solidFill>
                  <a:schemeClr val="tx1"/>
                </a:solidFill>
              </a:rPr>
              <a:t>. Anders gezegd, wanneer uit </a:t>
            </a:r>
            <a:r>
              <a:rPr lang="nl-NL" altLang="en-NL" sz="2000" i="1" dirty="0">
                <a:solidFill>
                  <a:srgbClr val="00A7A2"/>
                </a:solidFill>
              </a:rPr>
              <a:t>een netwerk van interacterende interne (entiteiten, onderdelen, </a:t>
            </a:r>
            <a:r>
              <a:rPr lang="nl-NL" altLang="en-NL" sz="2000" i="1" dirty="0" err="1">
                <a:solidFill>
                  <a:srgbClr val="00A7A2"/>
                </a:solidFill>
              </a:rPr>
              <a:t>agents</a:t>
            </a:r>
            <a:r>
              <a:rPr lang="nl-NL" altLang="en-NL" sz="2000" i="1" dirty="0">
                <a:solidFill>
                  <a:srgbClr val="00A7A2"/>
                </a:solidFill>
              </a:rPr>
              <a:t>, individuen, groepen) en externe elementen </a:t>
            </a:r>
            <a:r>
              <a:rPr lang="nl-NL" altLang="en-NL" sz="2000" i="1" dirty="0">
                <a:solidFill>
                  <a:schemeClr val="tx1"/>
                </a:solidFill>
              </a:rPr>
              <a:t>(de context, omgeving) in de loop der tijd </a:t>
            </a:r>
            <a:r>
              <a:rPr lang="nl-NL" altLang="en-NL" sz="2000" i="1" dirty="0">
                <a:solidFill>
                  <a:srgbClr val="00A7A2"/>
                </a:solidFill>
              </a:rPr>
              <a:t>iets nieuws </a:t>
            </a:r>
            <a:r>
              <a:rPr lang="nl-NL" altLang="en-NL" sz="2000" i="1" dirty="0">
                <a:solidFill>
                  <a:schemeClr val="tx1"/>
                </a:solidFill>
              </a:rPr>
              <a:t>ontstaat (novelty). Iets nieuws wil zeggen, dat de </a:t>
            </a:r>
            <a:r>
              <a:rPr lang="nl-NL" altLang="en-NL" sz="2000" i="1" dirty="0" err="1">
                <a:solidFill>
                  <a:schemeClr val="tx1"/>
                </a:solidFill>
              </a:rPr>
              <a:t>emergente</a:t>
            </a:r>
            <a:r>
              <a:rPr lang="nl-NL" altLang="en-NL" sz="2000" i="1" dirty="0">
                <a:solidFill>
                  <a:schemeClr val="tx1"/>
                </a:solidFill>
              </a:rPr>
              <a:t> kwaliteit of het </a:t>
            </a:r>
            <a:r>
              <a:rPr lang="nl-NL" altLang="en-NL" sz="2000" i="1" dirty="0" err="1">
                <a:solidFill>
                  <a:schemeClr val="tx1"/>
                </a:solidFill>
              </a:rPr>
              <a:t>emergente</a:t>
            </a:r>
            <a:r>
              <a:rPr lang="nl-NL" altLang="en-NL" sz="2000" i="1" dirty="0">
                <a:solidFill>
                  <a:schemeClr val="tx1"/>
                </a:solidFill>
              </a:rPr>
              <a:t> gedrag/patroon een kwaliteit van de organisatie of de nieuwe groep is die </a:t>
            </a:r>
            <a:r>
              <a:rPr lang="nl-NL" altLang="en-NL" sz="2000" i="1" dirty="0">
                <a:solidFill>
                  <a:srgbClr val="00A7A2"/>
                </a:solidFill>
              </a:rPr>
              <a:t>geheel niet of niet in die mate of met die kwaliteit, aanwezig </a:t>
            </a:r>
            <a:r>
              <a:rPr lang="nl-NL" altLang="en-NL" sz="2000" i="1" dirty="0">
                <a:solidFill>
                  <a:schemeClr val="tx1"/>
                </a:solidFill>
              </a:rPr>
              <a:t>is bij een van de afzonderlijke elementen of bij de som daarvan. Het is ook </a:t>
            </a:r>
            <a:r>
              <a:rPr lang="nl-NL" altLang="en-NL" sz="2000" i="1" dirty="0">
                <a:solidFill>
                  <a:srgbClr val="00A7A2"/>
                </a:solidFill>
              </a:rPr>
              <a:t>niet herleidbaar </a:t>
            </a:r>
            <a:r>
              <a:rPr lang="nl-NL" altLang="en-NL" sz="2000" i="1" dirty="0">
                <a:solidFill>
                  <a:schemeClr val="tx1"/>
                </a:solidFill>
              </a:rPr>
              <a:t>tot de elementen waaruit het is ontstaan. De </a:t>
            </a:r>
            <a:r>
              <a:rPr lang="nl-NL" altLang="en-NL" sz="2000" i="1" dirty="0" err="1">
                <a:solidFill>
                  <a:schemeClr val="tx1"/>
                </a:solidFill>
              </a:rPr>
              <a:t>emergente</a:t>
            </a:r>
            <a:r>
              <a:rPr lang="nl-NL" altLang="en-NL" sz="2000" i="1" dirty="0">
                <a:solidFill>
                  <a:schemeClr val="tx1"/>
                </a:solidFill>
              </a:rPr>
              <a:t> verschijnselen zijn </a:t>
            </a:r>
            <a:r>
              <a:rPr lang="nl-NL" altLang="en-NL" sz="2000" i="1" dirty="0">
                <a:solidFill>
                  <a:srgbClr val="00A7A2"/>
                </a:solidFill>
              </a:rPr>
              <a:t>tegelijkertijd aanwezig </a:t>
            </a:r>
            <a:r>
              <a:rPr lang="nl-NL" altLang="en-NL" sz="2000" i="1" dirty="0">
                <a:solidFill>
                  <a:schemeClr val="tx1"/>
                </a:solidFill>
              </a:rPr>
              <a:t>met de verschijnselen op lager niveau van waaruit zij zijn ontstaan (synchroon). Het nieuwe patroon is </a:t>
            </a:r>
            <a:r>
              <a:rPr lang="nl-NL" altLang="en-NL" sz="2000" i="1" dirty="0">
                <a:solidFill>
                  <a:srgbClr val="00A7A2"/>
                </a:solidFill>
              </a:rPr>
              <a:t>coherent, moeilijk te voorspellen, niet als zodanig verwacht en komt ongepland tot stand</a:t>
            </a:r>
            <a:r>
              <a:rPr lang="nl-NL" altLang="en-NL" sz="1400" i="1" dirty="0">
                <a:solidFill>
                  <a:schemeClr val="tx1"/>
                </a:solidFill>
              </a:rPr>
              <a:t>. </a:t>
            </a:r>
            <a:endParaRPr lang="nl-NL" altLang="en-NL" sz="1400" dirty="0">
              <a:solidFill>
                <a:schemeClr val="tx1"/>
              </a:solidFill>
            </a:endParaRPr>
          </a:p>
        </p:txBody>
      </p:sp>
    </p:spTree>
    <p:extLst>
      <p:ext uri="{BB962C8B-B14F-4D97-AF65-F5344CB8AC3E}">
        <p14:creationId xmlns:p14="http://schemas.microsoft.com/office/powerpoint/2010/main" val="19690259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xfrm>
            <a:off x="323528" y="53751"/>
            <a:ext cx="7772400" cy="1143000"/>
          </a:xfrm>
        </p:spPr>
        <p:txBody>
          <a:bodyPr/>
          <a:lstStyle/>
          <a:p>
            <a:r>
              <a:rPr lang="nl-NL" sz="2400" dirty="0">
                <a:solidFill>
                  <a:srgbClr val="00ACB0"/>
                </a:solidFill>
              </a:rPr>
              <a:t>Het “vlinder-effect” (Lorenz, 1993)</a:t>
            </a:r>
            <a:br>
              <a:rPr lang="nl-NL" sz="2400" dirty="0">
                <a:solidFill>
                  <a:srgbClr val="00ACB0"/>
                </a:solidFill>
              </a:rPr>
            </a:br>
            <a:r>
              <a:rPr lang="nl-NL" sz="2400" dirty="0">
                <a:solidFill>
                  <a:srgbClr val="00ACB0"/>
                </a:solidFill>
              </a:rPr>
              <a:t>escalerende effecten in dynamische systemen</a:t>
            </a:r>
          </a:p>
        </p:txBody>
      </p:sp>
      <p:sp>
        <p:nvSpPr>
          <p:cNvPr id="3" name="Tijdelijke aanduiding voor inhoud 2"/>
          <p:cNvSpPr>
            <a:spLocks noGrp="1"/>
          </p:cNvSpPr>
          <p:nvPr>
            <p:ph idx="1"/>
          </p:nvPr>
        </p:nvSpPr>
        <p:spPr>
          <a:xfrm>
            <a:off x="323528" y="1340549"/>
            <a:ext cx="7936763" cy="4320700"/>
          </a:xfrm>
        </p:spPr>
        <p:txBody>
          <a:bodyPr/>
          <a:lstStyle/>
          <a:p>
            <a:pPr marL="0" indent="0">
              <a:buNone/>
            </a:pPr>
            <a:r>
              <a:rPr lang="nl-NL" sz="1800" dirty="0"/>
              <a:t>December 2010, zelfverbranding van Mohammed </a:t>
            </a:r>
            <a:r>
              <a:rPr lang="nl-NL" sz="1800" dirty="0" err="1"/>
              <a:t>Bouazizi</a:t>
            </a:r>
            <a:r>
              <a:rPr lang="nl-NL" sz="1800" dirty="0"/>
              <a:t> in Tunesië uit protest tegen zijn behandeling door politie en overheid…… Aanleiding voor de “Jasmijnrevolutie” tegen de hoge werkeloosheid, voedselprijzen, censuur en politiek van de president…. Het succes was aanleiding voor de “Beweging van de 25</a:t>
            </a:r>
            <a:r>
              <a:rPr lang="nl-NL" sz="1800" baseline="30000" dirty="0"/>
              <a:t>e</a:t>
            </a:r>
            <a:r>
              <a:rPr lang="nl-NL" sz="1800" dirty="0"/>
              <a:t> januari” in Egypte…… Toen ontstond ook onrust in Bahrein, Iran, Syrië, Libië……En nu: wat heeft IS en terreurdreiging hier nog mee te maken? Afghanistan? En de </a:t>
            </a:r>
            <a:r>
              <a:rPr lang="nl-NL" sz="1800" dirty="0" err="1"/>
              <a:t>social</a:t>
            </a:r>
            <a:r>
              <a:rPr lang="nl-NL" sz="1800" dirty="0"/>
              <a:t> media? Wat doet de VS? </a:t>
            </a:r>
          </a:p>
          <a:p>
            <a:pPr marL="0" indent="0">
              <a:buNone/>
            </a:pPr>
            <a:endParaRPr lang="nl-NL" sz="1800" dirty="0"/>
          </a:p>
          <a:p>
            <a:pPr marL="0" indent="0">
              <a:buNone/>
            </a:pPr>
            <a:r>
              <a:rPr lang="nl-NL" b="1" i="1" dirty="0"/>
              <a:t>Andere voorbeelden:</a:t>
            </a:r>
          </a:p>
          <a:p>
            <a:r>
              <a:rPr lang="nl-NL" sz="2000" i="1" dirty="0"/>
              <a:t>Vliegtuigen in de </a:t>
            </a:r>
            <a:r>
              <a:rPr lang="nl-NL" sz="2000" i="1" dirty="0" err="1"/>
              <a:t>twin-towers</a:t>
            </a:r>
            <a:r>
              <a:rPr lang="nl-NL" sz="2000" i="1" dirty="0"/>
              <a:t> en de “war on </a:t>
            </a:r>
            <a:r>
              <a:rPr lang="nl-NL" sz="2000" i="1" dirty="0" err="1"/>
              <a:t>terror</a:t>
            </a:r>
            <a:r>
              <a:rPr lang="nl-NL" sz="2000" i="1" dirty="0"/>
              <a:t>”</a:t>
            </a:r>
          </a:p>
          <a:p>
            <a:r>
              <a:rPr lang="nl-NL" sz="2000" i="1" dirty="0"/>
              <a:t>Beurshandel</a:t>
            </a:r>
          </a:p>
          <a:p>
            <a:r>
              <a:rPr lang="nl-NL" sz="2000" i="1" dirty="0"/>
              <a:t>Mijn wijze van leven en de klimaatsverandering</a:t>
            </a:r>
          </a:p>
          <a:p>
            <a:endParaRPr lang="nl-NL" sz="2000" i="1"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32240" y="3590742"/>
            <a:ext cx="1843697" cy="194427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918937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Afbeelding 7">
            <a:extLst>
              <a:ext uri="{FF2B5EF4-FFF2-40B4-BE49-F238E27FC236}">
                <a16:creationId xmlns:a16="http://schemas.microsoft.com/office/drawing/2014/main" id="{46AFB137-4461-3ECD-2DE5-EFB6127E6520}"/>
              </a:ext>
            </a:extLst>
          </p:cNvPr>
          <p:cNvPicPr>
            <a:picLocks noChangeAspect="1"/>
          </p:cNvPicPr>
          <p:nvPr/>
        </p:nvPicPr>
        <p:blipFill>
          <a:blip r:embed="rId2"/>
          <a:stretch>
            <a:fillRect/>
          </a:stretch>
        </p:blipFill>
        <p:spPr>
          <a:xfrm>
            <a:off x="689976" y="908720"/>
            <a:ext cx="2880320" cy="4328350"/>
          </a:xfrm>
          <a:prstGeom prst="rect">
            <a:avLst/>
          </a:prstGeom>
        </p:spPr>
      </p:pic>
      <p:pic>
        <p:nvPicPr>
          <p:cNvPr id="1026" name="Picture 2" descr="Video: Patronen met Danielle Braun - Boom Management">
            <a:extLst>
              <a:ext uri="{FF2B5EF4-FFF2-40B4-BE49-F238E27FC236}">
                <a16:creationId xmlns:a16="http://schemas.microsoft.com/office/drawing/2014/main" id="{7B42E5B0-BD64-42C6-4654-4DD5ADEC0CF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51920" y="929194"/>
            <a:ext cx="4064000" cy="4307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52318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199B7-F72C-9C6E-2180-C2B1B40DCC43}"/>
              </a:ext>
            </a:extLst>
          </p:cNvPr>
          <p:cNvSpPr>
            <a:spLocks noGrp="1"/>
          </p:cNvSpPr>
          <p:nvPr>
            <p:ph type="title"/>
          </p:nvPr>
        </p:nvSpPr>
        <p:spPr/>
        <p:txBody>
          <a:bodyPr/>
          <a:lstStyle/>
          <a:p>
            <a:r>
              <a:rPr lang="en-GB" sz="2800" dirty="0">
                <a:hlinkClick r:id="rId2"/>
              </a:rPr>
              <a:t>https://kwaliteit-in-bedrijf.nl/artikel/wat-maakt-dat-verandering-slaagt-of-faalt/</a:t>
            </a:r>
            <a:br>
              <a:rPr lang="en-GB" sz="2800" dirty="0"/>
            </a:br>
            <a:endParaRPr lang="en-GB" sz="2800" dirty="0"/>
          </a:p>
        </p:txBody>
      </p:sp>
      <p:sp>
        <p:nvSpPr>
          <p:cNvPr id="3" name="Content Placeholder 2">
            <a:extLst>
              <a:ext uri="{FF2B5EF4-FFF2-40B4-BE49-F238E27FC236}">
                <a16:creationId xmlns:a16="http://schemas.microsoft.com/office/drawing/2014/main" id="{8AC8136C-362B-EA05-8CA6-0FCDE01CF74D}"/>
              </a:ext>
            </a:extLst>
          </p:cNvPr>
          <p:cNvSpPr>
            <a:spLocks noGrp="1"/>
          </p:cNvSpPr>
          <p:nvPr>
            <p:ph idx="1"/>
          </p:nvPr>
        </p:nvSpPr>
        <p:spPr/>
        <p:txBody>
          <a:bodyPr/>
          <a:lstStyle/>
          <a:p>
            <a:pPr marL="0" indent="0">
              <a:buNone/>
            </a:pPr>
            <a:endParaRPr lang="en-GB" dirty="0"/>
          </a:p>
          <a:p>
            <a:pPr marL="0" indent="0">
              <a:buNone/>
            </a:pPr>
            <a:r>
              <a:rPr lang="en-GB" sz="1800" b="0" i="0" dirty="0">
                <a:solidFill>
                  <a:srgbClr val="1E2829"/>
                </a:solidFill>
                <a:effectLst/>
                <a:highlight>
                  <a:srgbClr val="FFFFFF"/>
                </a:highlight>
                <a:latin typeface="Quicksand"/>
              </a:rPr>
              <a:t>“de </a:t>
            </a:r>
            <a:r>
              <a:rPr lang="en-GB" sz="1800" b="0" i="0" dirty="0" err="1">
                <a:solidFill>
                  <a:srgbClr val="1E2829"/>
                </a:solidFill>
                <a:effectLst/>
                <a:highlight>
                  <a:srgbClr val="FFFFFF"/>
                </a:highlight>
                <a:latin typeface="Quicksand"/>
              </a:rPr>
              <a:t>gewenste</a:t>
            </a:r>
            <a:r>
              <a:rPr lang="en-GB" sz="1800" b="0" i="0" dirty="0">
                <a:solidFill>
                  <a:srgbClr val="1E2829"/>
                </a:solidFill>
                <a:effectLst/>
                <a:highlight>
                  <a:srgbClr val="FFFFFF"/>
                </a:highlight>
                <a:latin typeface="Quicksand"/>
              </a:rPr>
              <a:t> </a:t>
            </a:r>
            <a:r>
              <a:rPr lang="en-GB" sz="1800" b="0" i="0" dirty="0" err="1">
                <a:solidFill>
                  <a:srgbClr val="1E2829"/>
                </a:solidFill>
                <a:effectLst/>
                <a:highlight>
                  <a:srgbClr val="FFFFFF"/>
                </a:highlight>
                <a:latin typeface="Quicksand"/>
              </a:rPr>
              <a:t>verandering</a:t>
            </a:r>
            <a:r>
              <a:rPr lang="en-GB" sz="1800" b="0" i="0" dirty="0">
                <a:solidFill>
                  <a:srgbClr val="1E2829"/>
                </a:solidFill>
                <a:effectLst/>
                <a:highlight>
                  <a:srgbClr val="FFFFFF"/>
                </a:highlight>
                <a:latin typeface="Quicksand"/>
              </a:rPr>
              <a:t> </a:t>
            </a:r>
            <a:r>
              <a:rPr lang="en-GB" sz="1800" b="0" i="0" dirty="0" err="1">
                <a:solidFill>
                  <a:srgbClr val="1E2829"/>
                </a:solidFill>
                <a:effectLst/>
                <a:highlight>
                  <a:srgbClr val="FFFFFF"/>
                </a:highlight>
                <a:latin typeface="Quicksand"/>
              </a:rPr>
              <a:t>kan</a:t>
            </a:r>
            <a:r>
              <a:rPr lang="en-GB" sz="1800" b="0" i="0" dirty="0">
                <a:solidFill>
                  <a:srgbClr val="1E2829"/>
                </a:solidFill>
                <a:effectLst/>
                <a:highlight>
                  <a:srgbClr val="FFFFFF"/>
                </a:highlight>
                <a:latin typeface="Quicksand"/>
              </a:rPr>
              <a:t> </a:t>
            </a:r>
            <a:r>
              <a:rPr lang="en-GB" sz="1800" b="0" i="0" dirty="0" err="1">
                <a:solidFill>
                  <a:srgbClr val="1E2829"/>
                </a:solidFill>
                <a:effectLst/>
                <a:highlight>
                  <a:srgbClr val="FFFFFF"/>
                </a:highlight>
                <a:latin typeface="Quicksand"/>
              </a:rPr>
              <a:t>moeiteloos</a:t>
            </a:r>
            <a:r>
              <a:rPr lang="en-GB" sz="1800" b="0" i="0" dirty="0">
                <a:solidFill>
                  <a:srgbClr val="1E2829"/>
                </a:solidFill>
                <a:effectLst/>
                <a:highlight>
                  <a:srgbClr val="FFFFFF"/>
                </a:highlight>
                <a:latin typeface="Quicksand"/>
              </a:rPr>
              <a:t> </a:t>
            </a:r>
            <a:r>
              <a:rPr lang="en-GB" sz="1800" b="0" i="0" dirty="0" err="1">
                <a:solidFill>
                  <a:srgbClr val="1E2829"/>
                </a:solidFill>
                <a:effectLst/>
                <a:highlight>
                  <a:srgbClr val="FFFFFF"/>
                </a:highlight>
                <a:latin typeface="Quicksand"/>
              </a:rPr>
              <a:t>ontstaan</a:t>
            </a:r>
            <a:r>
              <a:rPr lang="en-GB" sz="1800" b="0" i="0" dirty="0">
                <a:solidFill>
                  <a:srgbClr val="1E2829"/>
                </a:solidFill>
                <a:effectLst/>
                <a:highlight>
                  <a:srgbClr val="FFFFFF"/>
                </a:highlight>
                <a:latin typeface="Quicksand"/>
              </a:rPr>
              <a:t>, in </a:t>
            </a:r>
            <a:r>
              <a:rPr lang="en-GB" sz="1800" b="0" i="0" dirty="0" err="1">
                <a:solidFill>
                  <a:srgbClr val="1E2829"/>
                </a:solidFill>
                <a:effectLst/>
                <a:highlight>
                  <a:srgbClr val="FFFFFF"/>
                </a:highlight>
                <a:latin typeface="Quicksand"/>
              </a:rPr>
              <a:t>harmonie</a:t>
            </a:r>
            <a:r>
              <a:rPr lang="en-GB" sz="1800" b="0" i="0" dirty="0">
                <a:solidFill>
                  <a:srgbClr val="1E2829"/>
                </a:solidFill>
                <a:effectLst/>
                <a:highlight>
                  <a:srgbClr val="FFFFFF"/>
                </a:highlight>
                <a:latin typeface="Quicksand"/>
              </a:rPr>
              <a:t> met </a:t>
            </a:r>
            <a:r>
              <a:rPr lang="en-GB" sz="1800" b="0" i="0" dirty="0" err="1">
                <a:solidFill>
                  <a:srgbClr val="1E2829"/>
                </a:solidFill>
                <a:effectLst/>
                <a:highlight>
                  <a:srgbClr val="FFFFFF"/>
                </a:highlight>
                <a:latin typeface="Quicksand"/>
              </a:rPr>
              <a:t>onze</a:t>
            </a:r>
            <a:r>
              <a:rPr lang="en-GB" sz="1800" b="0" i="0" dirty="0">
                <a:solidFill>
                  <a:srgbClr val="1E2829"/>
                </a:solidFill>
                <a:effectLst/>
                <a:highlight>
                  <a:srgbClr val="FFFFFF"/>
                </a:highlight>
                <a:latin typeface="Quicksand"/>
              </a:rPr>
              <a:t> </a:t>
            </a:r>
            <a:r>
              <a:rPr lang="en-GB" sz="1800" b="0" i="0" dirty="0" err="1">
                <a:solidFill>
                  <a:srgbClr val="1E2829"/>
                </a:solidFill>
                <a:effectLst/>
                <a:highlight>
                  <a:srgbClr val="FFFFFF"/>
                </a:highlight>
                <a:latin typeface="Quicksand"/>
              </a:rPr>
              <a:t>menselijke</a:t>
            </a:r>
            <a:r>
              <a:rPr lang="en-GB" sz="1800" b="0" i="0" dirty="0">
                <a:solidFill>
                  <a:srgbClr val="1E2829"/>
                </a:solidFill>
                <a:effectLst/>
                <a:highlight>
                  <a:srgbClr val="FFFFFF"/>
                </a:highlight>
                <a:latin typeface="Quicksand"/>
              </a:rPr>
              <a:t> </a:t>
            </a:r>
            <a:r>
              <a:rPr lang="en-GB" sz="1800" b="0" i="0" dirty="0" err="1">
                <a:solidFill>
                  <a:srgbClr val="1E2829"/>
                </a:solidFill>
                <a:effectLst/>
                <a:highlight>
                  <a:srgbClr val="FFFFFF"/>
                </a:highlight>
                <a:latin typeface="Quicksand"/>
              </a:rPr>
              <a:t>natuur</a:t>
            </a:r>
            <a:r>
              <a:rPr lang="en-GB" sz="1800" b="0" i="0" dirty="0">
                <a:solidFill>
                  <a:srgbClr val="1E2829"/>
                </a:solidFill>
                <a:effectLst/>
                <a:highlight>
                  <a:srgbClr val="FFFFFF"/>
                </a:highlight>
                <a:latin typeface="Quicksand"/>
              </a:rPr>
              <a:t>. Het is </a:t>
            </a:r>
            <a:r>
              <a:rPr lang="en-GB" sz="1800" b="0" i="0" dirty="0" err="1">
                <a:solidFill>
                  <a:srgbClr val="1E2829"/>
                </a:solidFill>
                <a:effectLst/>
                <a:highlight>
                  <a:srgbClr val="FFFFFF"/>
                </a:highlight>
                <a:latin typeface="Quicksand"/>
              </a:rPr>
              <a:t>geen</a:t>
            </a:r>
            <a:r>
              <a:rPr lang="en-GB" sz="1800" b="0" i="0" dirty="0">
                <a:solidFill>
                  <a:srgbClr val="1E2829"/>
                </a:solidFill>
                <a:effectLst/>
                <a:highlight>
                  <a:srgbClr val="FFFFFF"/>
                </a:highlight>
                <a:latin typeface="Quicksand"/>
              </a:rPr>
              <a:t> </a:t>
            </a:r>
            <a:r>
              <a:rPr lang="en-GB" sz="1800" b="0" i="0" dirty="0" err="1">
                <a:solidFill>
                  <a:srgbClr val="1E2829"/>
                </a:solidFill>
                <a:effectLst/>
                <a:highlight>
                  <a:srgbClr val="FFFFFF"/>
                </a:highlight>
                <a:latin typeface="Quicksand"/>
              </a:rPr>
              <a:t>moeizaam</a:t>
            </a:r>
            <a:r>
              <a:rPr lang="en-GB" sz="1800" b="0" i="0" dirty="0">
                <a:solidFill>
                  <a:srgbClr val="1E2829"/>
                </a:solidFill>
                <a:effectLst/>
                <a:highlight>
                  <a:srgbClr val="FFFFFF"/>
                </a:highlight>
                <a:latin typeface="Quicksand"/>
              </a:rPr>
              <a:t> </a:t>
            </a:r>
            <a:r>
              <a:rPr lang="en-GB" sz="1800" b="0" i="0" dirty="0" err="1">
                <a:solidFill>
                  <a:srgbClr val="1E2829"/>
                </a:solidFill>
                <a:effectLst/>
                <a:highlight>
                  <a:srgbClr val="FFFFFF"/>
                </a:highlight>
                <a:latin typeface="Quicksand"/>
              </a:rPr>
              <a:t>proces</a:t>
            </a:r>
            <a:r>
              <a:rPr lang="en-GB" sz="1800" b="0" i="0" dirty="0">
                <a:solidFill>
                  <a:srgbClr val="1E2829"/>
                </a:solidFill>
                <a:effectLst/>
                <a:highlight>
                  <a:srgbClr val="FFFFFF"/>
                </a:highlight>
                <a:latin typeface="Quicksand"/>
              </a:rPr>
              <a:t> </a:t>
            </a:r>
            <a:r>
              <a:rPr lang="en-GB" sz="1800" b="0" i="0" dirty="0" err="1">
                <a:solidFill>
                  <a:srgbClr val="1E2829"/>
                </a:solidFill>
                <a:effectLst/>
                <a:highlight>
                  <a:srgbClr val="FFFFFF"/>
                </a:highlight>
                <a:latin typeface="Quicksand"/>
              </a:rPr>
              <a:t>dat</a:t>
            </a:r>
            <a:r>
              <a:rPr lang="en-GB" sz="1800" b="0" i="0" dirty="0">
                <a:solidFill>
                  <a:srgbClr val="1E2829"/>
                </a:solidFill>
                <a:effectLst/>
                <a:highlight>
                  <a:srgbClr val="FFFFFF"/>
                </a:highlight>
                <a:latin typeface="Quicksand"/>
              </a:rPr>
              <a:t> ‘</a:t>
            </a:r>
            <a:r>
              <a:rPr lang="en-GB" sz="1800" b="0" i="0" dirty="0" err="1">
                <a:solidFill>
                  <a:srgbClr val="1E2829"/>
                </a:solidFill>
                <a:effectLst/>
                <a:highlight>
                  <a:srgbClr val="FFFFFF"/>
                </a:highlight>
                <a:latin typeface="Quicksand"/>
              </a:rPr>
              <a:t>gemanaged</a:t>
            </a:r>
            <a:r>
              <a:rPr lang="en-GB" sz="1800" b="0" i="0" dirty="0">
                <a:solidFill>
                  <a:srgbClr val="1E2829"/>
                </a:solidFill>
                <a:effectLst/>
                <a:highlight>
                  <a:srgbClr val="FFFFFF"/>
                </a:highlight>
                <a:latin typeface="Quicksand"/>
              </a:rPr>
              <a:t>’ </a:t>
            </a:r>
            <a:r>
              <a:rPr lang="en-GB" sz="1800" b="0" i="0" dirty="0" err="1">
                <a:solidFill>
                  <a:srgbClr val="1E2829"/>
                </a:solidFill>
                <a:effectLst/>
                <a:highlight>
                  <a:srgbClr val="FFFFFF"/>
                </a:highlight>
                <a:latin typeface="Quicksand"/>
              </a:rPr>
              <a:t>moet</a:t>
            </a:r>
            <a:r>
              <a:rPr lang="en-GB" sz="1800" b="0" i="0" dirty="0">
                <a:solidFill>
                  <a:srgbClr val="1E2829"/>
                </a:solidFill>
                <a:effectLst/>
                <a:highlight>
                  <a:srgbClr val="FFFFFF"/>
                </a:highlight>
                <a:latin typeface="Quicksand"/>
              </a:rPr>
              <a:t> </a:t>
            </a:r>
            <a:r>
              <a:rPr lang="en-GB" sz="1800" b="0" i="0" dirty="0" err="1">
                <a:solidFill>
                  <a:srgbClr val="1E2829"/>
                </a:solidFill>
                <a:effectLst/>
                <a:highlight>
                  <a:srgbClr val="FFFFFF"/>
                </a:highlight>
                <a:latin typeface="Quicksand"/>
              </a:rPr>
              <a:t>worden</a:t>
            </a:r>
            <a:r>
              <a:rPr lang="en-GB" sz="1800" b="0" i="0" dirty="0">
                <a:solidFill>
                  <a:srgbClr val="1E2829"/>
                </a:solidFill>
                <a:effectLst/>
                <a:highlight>
                  <a:srgbClr val="FFFFFF"/>
                </a:highlight>
                <a:latin typeface="Quicksand"/>
              </a:rPr>
              <a:t>. </a:t>
            </a:r>
            <a:r>
              <a:rPr lang="en-GB" sz="1800" b="0" i="0" dirty="0" err="1">
                <a:solidFill>
                  <a:srgbClr val="1E2829"/>
                </a:solidFill>
                <a:effectLst/>
                <a:highlight>
                  <a:srgbClr val="FFFFFF"/>
                </a:highlight>
                <a:latin typeface="Quicksand"/>
              </a:rPr>
              <a:t>Integendeel</a:t>
            </a:r>
            <a:r>
              <a:rPr lang="en-GB" sz="1800" b="0" i="0" dirty="0">
                <a:solidFill>
                  <a:srgbClr val="1E2829"/>
                </a:solidFill>
                <a:effectLst/>
                <a:highlight>
                  <a:srgbClr val="FFFFFF"/>
                </a:highlight>
                <a:latin typeface="Quicksand"/>
              </a:rPr>
              <a:t>. </a:t>
            </a:r>
            <a:r>
              <a:rPr lang="en-GB" sz="1800" b="0" i="0" dirty="0" err="1">
                <a:solidFill>
                  <a:srgbClr val="1E2829"/>
                </a:solidFill>
                <a:effectLst/>
                <a:highlight>
                  <a:srgbClr val="FFFFFF"/>
                </a:highlight>
                <a:latin typeface="Quicksand"/>
              </a:rPr>
              <a:t>Verandering</a:t>
            </a:r>
            <a:r>
              <a:rPr lang="en-GB" sz="1800" b="0" i="0" dirty="0">
                <a:solidFill>
                  <a:srgbClr val="1E2829"/>
                </a:solidFill>
                <a:effectLst/>
                <a:highlight>
                  <a:srgbClr val="FFFFFF"/>
                </a:highlight>
                <a:latin typeface="Quicksand"/>
              </a:rPr>
              <a:t> is er </a:t>
            </a:r>
            <a:r>
              <a:rPr lang="en-GB" sz="1800" b="0" i="0" dirty="0" err="1">
                <a:solidFill>
                  <a:srgbClr val="1E2829"/>
                </a:solidFill>
                <a:effectLst/>
                <a:highlight>
                  <a:srgbClr val="FFFFFF"/>
                </a:highlight>
                <a:latin typeface="Quicksand"/>
              </a:rPr>
              <a:t>altijd</a:t>
            </a:r>
            <a:r>
              <a:rPr lang="en-GB" sz="1800" b="0" i="0" dirty="0">
                <a:solidFill>
                  <a:srgbClr val="1E2829"/>
                </a:solidFill>
                <a:effectLst/>
                <a:highlight>
                  <a:srgbClr val="FFFFFF"/>
                </a:highlight>
                <a:latin typeface="Quicksand"/>
              </a:rPr>
              <a:t>. De kunst is om de </a:t>
            </a:r>
            <a:r>
              <a:rPr lang="en-GB" sz="1800" b="0" i="0" dirty="0" err="1">
                <a:solidFill>
                  <a:srgbClr val="1E2829"/>
                </a:solidFill>
                <a:effectLst/>
                <a:highlight>
                  <a:srgbClr val="FFFFFF"/>
                </a:highlight>
                <a:latin typeface="Quicksand"/>
              </a:rPr>
              <a:t>verandering</a:t>
            </a:r>
            <a:r>
              <a:rPr lang="en-GB" sz="1800" b="0" i="0" dirty="0">
                <a:solidFill>
                  <a:srgbClr val="1E2829"/>
                </a:solidFill>
                <a:effectLst/>
                <a:highlight>
                  <a:srgbClr val="FFFFFF"/>
                </a:highlight>
                <a:latin typeface="Quicksand"/>
              </a:rPr>
              <a:t> </a:t>
            </a:r>
            <a:r>
              <a:rPr lang="en-GB" sz="1800" b="0" i="0" dirty="0" err="1">
                <a:solidFill>
                  <a:srgbClr val="1E2829"/>
                </a:solidFill>
                <a:effectLst/>
                <a:highlight>
                  <a:srgbClr val="FFFFFF"/>
                </a:highlight>
                <a:latin typeface="Quicksand"/>
              </a:rPr>
              <a:t>te</a:t>
            </a:r>
            <a:r>
              <a:rPr lang="en-GB" sz="1800" b="0" i="0" dirty="0">
                <a:solidFill>
                  <a:srgbClr val="1E2829"/>
                </a:solidFill>
                <a:effectLst/>
                <a:highlight>
                  <a:srgbClr val="FFFFFF"/>
                </a:highlight>
                <a:latin typeface="Quicksand"/>
              </a:rPr>
              <a:t> laten </a:t>
            </a:r>
            <a:r>
              <a:rPr lang="en-GB" sz="1800" b="0" i="0" dirty="0" err="1">
                <a:solidFill>
                  <a:srgbClr val="1E2829"/>
                </a:solidFill>
                <a:effectLst/>
                <a:highlight>
                  <a:srgbClr val="FFFFFF"/>
                </a:highlight>
                <a:latin typeface="Quicksand"/>
              </a:rPr>
              <a:t>ontstaan</a:t>
            </a:r>
            <a:r>
              <a:rPr lang="en-GB" sz="1800" b="0" i="0" dirty="0">
                <a:solidFill>
                  <a:srgbClr val="1E2829"/>
                </a:solidFill>
                <a:effectLst/>
                <a:highlight>
                  <a:srgbClr val="FFFFFF"/>
                </a:highlight>
                <a:latin typeface="Quicksand"/>
              </a:rPr>
              <a:t> in de </a:t>
            </a:r>
            <a:r>
              <a:rPr lang="en-GB" sz="1800" b="0" i="0" dirty="0" err="1">
                <a:solidFill>
                  <a:srgbClr val="1E2829"/>
                </a:solidFill>
                <a:effectLst/>
                <a:highlight>
                  <a:srgbClr val="FFFFFF"/>
                </a:highlight>
                <a:latin typeface="Quicksand"/>
              </a:rPr>
              <a:t>richting</a:t>
            </a:r>
            <a:r>
              <a:rPr lang="en-GB" sz="1800" b="0" i="0" dirty="0">
                <a:solidFill>
                  <a:srgbClr val="1E2829"/>
                </a:solidFill>
                <a:effectLst/>
                <a:highlight>
                  <a:srgbClr val="FFFFFF"/>
                </a:highlight>
                <a:latin typeface="Quicksand"/>
              </a:rPr>
              <a:t> van de </a:t>
            </a:r>
            <a:r>
              <a:rPr lang="en-GB" sz="1800" b="0" i="0" dirty="0" err="1">
                <a:solidFill>
                  <a:srgbClr val="1E2829"/>
                </a:solidFill>
                <a:effectLst/>
                <a:highlight>
                  <a:srgbClr val="FFFFFF"/>
                </a:highlight>
                <a:latin typeface="Quicksand"/>
              </a:rPr>
              <a:t>visie</a:t>
            </a:r>
            <a:r>
              <a:rPr lang="en-GB" sz="1800" b="0" i="0" dirty="0">
                <a:solidFill>
                  <a:srgbClr val="1E2829"/>
                </a:solidFill>
                <a:effectLst/>
                <a:highlight>
                  <a:srgbClr val="FFFFFF"/>
                </a:highlight>
                <a:latin typeface="Quicksand"/>
              </a:rPr>
              <a:t> </a:t>
            </a:r>
            <a:r>
              <a:rPr lang="en-GB" sz="1800" b="0" i="0" dirty="0" err="1">
                <a:solidFill>
                  <a:srgbClr val="1E2829"/>
                </a:solidFill>
                <a:effectLst/>
                <a:highlight>
                  <a:srgbClr val="FFFFFF"/>
                </a:highlight>
                <a:latin typeface="Quicksand"/>
              </a:rPr>
              <a:t>en</a:t>
            </a:r>
            <a:r>
              <a:rPr lang="en-GB" sz="1800" b="0" i="0" dirty="0">
                <a:solidFill>
                  <a:srgbClr val="1E2829"/>
                </a:solidFill>
                <a:effectLst/>
                <a:highlight>
                  <a:srgbClr val="FFFFFF"/>
                </a:highlight>
                <a:latin typeface="Quicksand"/>
              </a:rPr>
              <a:t> </a:t>
            </a:r>
            <a:r>
              <a:rPr lang="en-GB" sz="1800" b="0" i="0" dirty="0" err="1">
                <a:solidFill>
                  <a:srgbClr val="1E2829"/>
                </a:solidFill>
                <a:effectLst/>
                <a:highlight>
                  <a:srgbClr val="FFFFFF"/>
                </a:highlight>
                <a:latin typeface="Quicksand"/>
              </a:rPr>
              <a:t>ambities</a:t>
            </a:r>
            <a:r>
              <a:rPr lang="en-GB" sz="1800" b="0" i="0" dirty="0">
                <a:solidFill>
                  <a:srgbClr val="1E2829"/>
                </a:solidFill>
                <a:effectLst/>
                <a:highlight>
                  <a:srgbClr val="FFFFFF"/>
                </a:highlight>
                <a:latin typeface="Quicksand"/>
              </a:rPr>
              <a:t> van de </a:t>
            </a:r>
            <a:r>
              <a:rPr lang="en-GB" sz="1800" b="0" i="0" dirty="0" err="1">
                <a:solidFill>
                  <a:srgbClr val="1E2829"/>
                </a:solidFill>
                <a:effectLst/>
                <a:highlight>
                  <a:srgbClr val="FFFFFF"/>
                </a:highlight>
                <a:latin typeface="Quicksand"/>
              </a:rPr>
              <a:t>organisatie</a:t>
            </a:r>
            <a:r>
              <a:rPr lang="en-GB" sz="1800" b="0" i="0" dirty="0">
                <a:solidFill>
                  <a:srgbClr val="1E2829"/>
                </a:solidFill>
                <a:effectLst/>
                <a:highlight>
                  <a:srgbClr val="FFFFFF"/>
                </a:highlight>
                <a:latin typeface="Quicksand"/>
              </a:rPr>
              <a:t>, </a:t>
            </a:r>
            <a:r>
              <a:rPr lang="en-GB" sz="1800" b="0" i="0" dirty="0" err="1">
                <a:solidFill>
                  <a:srgbClr val="1E2829"/>
                </a:solidFill>
                <a:effectLst/>
                <a:highlight>
                  <a:srgbClr val="FFFFFF"/>
                </a:highlight>
                <a:latin typeface="Quicksand"/>
              </a:rPr>
              <a:t>mits</a:t>
            </a:r>
            <a:r>
              <a:rPr lang="en-GB" sz="1800" b="0" i="0" dirty="0">
                <a:solidFill>
                  <a:srgbClr val="1E2829"/>
                </a:solidFill>
                <a:effectLst/>
                <a:highlight>
                  <a:srgbClr val="FFFFFF"/>
                </a:highlight>
                <a:latin typeface="Quicksand"/>
              </a:rPr>
              <a:t> die </a:t>
            </a:r>
            <a:r>
              <a:rPr lang="en-GB" sz="1800" b="0" i="0" dirty="0" err="1">
                <a:solidFill>
                  <a:srgbClr val="1E2829"/>
                </a:solidFill>
                <a:effectLst/>
                <a:highlight>
                  <a:srgbClr val="FFFFFF"/>
                </a:highlight>
                <a:latin typeface="Quicksand"/>
              </a:rPr>
              <a:t>gedeeld</a:t>
            </a:r>
            <a:r>
              <a:rPr lang="en-GB" sz="1800" b="0" i="0" dirty="0">
                <a:solidFill>
                  <a:srgbClr val="1E2829"/>
                </a:solidFill>
                <a:effectLst/>
                <a:highlight>
                  <a:srgbClr val="FFFFFF"/>
                </a:highlight>
                <a:latin typeface="Quicksand"/>
              </a:rPr>
              <a:t> </a:t>
            </a:r>
            <a:r>
              <a:rPr lang="en-GB" sz="1800" b="0" i="0" dirty="0" err="1">
                <a:solidFill>
                  <a:srgbClr val="1E2829"/>
                </a:solidFill>
                <a:effectLst/>
                <a:highlight>
                  <a:srgbClr val="FFFFFF"/>
                </a:highlight>
                <a:latin typeface="Quicksand"/>
              </a:rPr>
              <a:t>zijn</a:t>
            </a:r>
            <a:r>
              <a:rPr lang="en-GB" sz="1800" b="0" i="0" dirty="0">
                <a:solidFill>
                  <a:srgbClr val="1E2829"/>
                </a:solidFill>
                <a:effectLst/>
                <a:highlight>
                  <a:srgbClr val="FFFFFF"/>
                </a:highlight>
                <a:latin typeface="Quicksand"/>
              </a:rPr>
              <a:t> door alle </a:t>
            </a:r>
            <a:r>
              <a:rPr lang="en-GB" sz="1800" b="0" i="0" dirty="0" err="1">
                <a:solidFill>
                  <a:srgbClr val="1E2829"/>
                </a:solidFill>
                <a:effectLst/>
                <a:highlight>
                  <a:srgbClr val="FFFFFF"/>
                </a:highlight>
                <a:latin typeface="Quicksand"/>
              </a:rPr>
              <a:t>betrokken</a:t>
            </a:r>
            <a:r>
              <a:rPr lang="en-GB" sz="1800" b="0" i="0" dirty="0">
                <a:solidFill>
                  <a:srgbClr val="1E2829"/>
                </a:solidFill>
                <a:effectLst/>
                <a:highlight>
                  <a:srgbClr val="FFFFFF"/>
                </a:highlight>
                <a:latin typeface="Quicksand"/>
              </a:rPr>
              <a:t> </a:t>
            </a:r>
            <a:r>
              <a:rPr lang="en-GB" sz="1800" b="0" i="0" dirty="0" err="1">
                <a:solidFill>
                  <a:srgbClr val="1E2829"/>
                </a:solidFill>
                <a:effectLst/>
                <a:highlight>
                  <a:srgbClr val="FFFFFF"/>
                </a:highlight>
                <a:latin typeface="Quicksand"/>
              </a:rPr>
              <a:t>mensen</a:t>
            </a:r>
            <a:r>
              <a:rPr lang="en-GB" sz="1800" b="0" i="0" dirty="0">
                <a:solidFill>
                  <a:srgbClr val="1E2829"/>
                </a:solidFill>
                <a:effectLst/>
                <a:highlight>
                  <a:srgbClr val="FFFFFF"/>
                </a:highlight>
                <a:latin typeface="Quicksand"/>
              </a:rPr>
              <a:t>. </a:t>
            </a:r>
            <a:r>
              <a:rPr lang="en-GB" sz="1800" b="0" i="0" dirty="0" err="1">
                <a:solidFill>
                  <a:srgbClr val="1E2829"/>
                </a:solidFill>
                <a:effectLst/>
                <a:highlight>
                  <a:srgbClr val="FFFFFF"/>
                </a:highlight>
                <a:latin typeface="Quicksand"/>
              </a:rPr>
              <a:t>Dat</a:t>
            </a:r>
            <a:r>
              <a:rPr lang="en-GB" sz="1800" b="0" i="0" dirty="0">
                <a:solidFill>
                  <a:srgbClr val="1E2829"/>
                </a:solidFill>
                <a:effectLst/>
                <a:highlight>
                  <a:srgbClr val="FFFFFF"/>
                </a:highlight>
                <a:latin typeface="Quicksand"/>
              </a:rPr>
              <a:t> </a:t>
            </a:r>
            <a:r>
              <a:rPr lang="en-GB" sz="1800" b="0" i="0" dirty="0" err="1">
                <a:solidFill>
                  <a:srgbClr val="1E2829"/>
                </a:solidFill>
                <a:effectLst/>
                <a:highlight>
                  <a:srgbClr val="FFFFFF"/>
                </a:highlight>
                <a:latin typeface="Quicksand"/>
              </a:rPr>
              <a:t>gebeurt</a:t>
            </a:r>
            <a:r>
              <a:rPr lang="en-GB" sz="1800" b="0" i="0" dirty="0">
                <a:solidFill>
                  <a:srgbClr val="1E2829"/>
                </a:solidFill>
                <a:effectLst/>
                <a:highlight>
                  <a:srgbClr val="FFFFFF"/>
                </a:highlight>
                <a:latin typeface="Quicksand"/>
              </a:rPr>
              <a:t> </a:t>
            </a:r>
            <a:r>
              <a:rPr lang="en-GB" sz="1800" b="0" i="0" dirty="0" err="1">
                <a:solidFill>
                  <a:srgbClr val="1E2829"/>
                </a:solidFill>
                <a:effectLst/>
                <a:highlight>
                  <a:srgbClr val="FFFFFF"/>
                </a:highlight>
                <a:latin typeface="Quicksand"/>
              </a:rPr>
              <a:t>wanneer</a:t>
            </a:r>
            <a:r>
              <a:rPr lang="en-GB" sz="1800" b="0" i="0" dirty="0">
                <a:solidFill>
                  <a:srgbClr val="1E2829"/>
                </a:solidFill>
                <a:effectLst/>
                <a:highlight>
                  <a:srgbClr val="FFFFFF"/>
                </a:highlight>
                <a:latin typeface="Quicksand"/>
              </a:rPr>
              <a:t> het </a:t>
            </a:r>
            <a:r>
              <a:rPr lang="en-GB" sz="1800" b="0" i="0" dirty="0" err="1">
                <a:solidFill>
                  <a:srgbClr val="1E2829"/>
                </a:solidFill>
                <a:effectLst/>
                <a:highlight>
                  <a:srgbClr val="FFFFFF"/>
                </a:highlight>
                <a:latin typeface="Quicksand"/>
              </a:rPr>
              <a:t>verandervermogen</a:t>
            </a:r>
            <a:r>
              <a:rPr lang="en-GB" sz="1800" b="0" i="0" dirty="0">
                <a:solidFill>
                  <a:srgbClr val="1E2829"/>
                </a:solidFill>
                <a:effectLst/>
                <a:highlight>
                  <a:srgbClr val="FFFFFF"/>
                </a:highlight>
                <a:latin typeface="Quicksand"/>
              </a:rPr>
              <a:t> </a:t>
            </a:r>
            <a:r>
              <a:rPr lang="en-GB" sz="1800" b="0" i="0" dirty="0" err="1">
                <a:solidFill>
                  <a:srgbClr val="1E2829"/>
                </a:solidFill>
                <a:effectLst/>
                <a:highlight>
                  <a:srgbClr val="FFFFFF"/>
                </a:highlight>
                <a:latin typeface="Quicksand"/>
              </a:rPr>
              <a:t>dat</a:t>
            </a:r>
            <a:r>
              <a:rPr lang="en-GB" sz="1800" b="0" i="0" dirty="0">
                <a:solidFill>
                  <a:srgbClr val="1E2829"/>
                </a:solidFill>
                <a:effectLst/>
                <a:highlight>
                  <a:srgbClr val="FFFFFF"/>
                </a:highlight>
                <a:latin typeface="Quicksand"/>
              </a:rPr>
              <a:t> </a:t>
            </a:r>
            <a:r>
              <a:rPr lang="en-GB" sz="1800" b="0" i="0" dirty="0" err="1">
                <a:solidFill>
                  <a:srgbClr val="1E2829"/>
                </a:solidFill>
                <a:effectLst/>
                <a:highlight>
                  <a:srgbClr val="FFFFFF"/>
                </a:highlight>
                <a:latin typeface="Quicksand"/>
              </a:rPr>
              <a:t>elke</a:t>
            </a:r>
            <a:r>
              <a:rPr lang="en-GB" sz="1800" b="0" i="0" dirty="0">
                <a:solidFill>
                  <a:srgbClr val="1E2829"/>
                </a:solidFill>
                <a:effectLst/>
                <a:highlight>
                  <a:srgbClr val="FFFFFF"/>
                </a:highlight>
                <a:latin typeface="Quicksand"/>
              </a:rPr>
              <a:t> </a:t>
            </a:r>
            <a:r>
              <a:rPr lang="en-GB" sz="1800" b="0" i="0" dirty="0" err="1">
                <a:solidFill>
                  <a:srgbClr val="1E2829"/>
                </a:solidFill>
                <a:effectLst/>
                <a:highlight>
                  <a:srgbClr val="FFFFFF"/>
                </a:highlight>
                <a:latin typeface="Quicksand"/>
              </a:rPr>
              <a:t>organisatie</a:t>
            </a:r>
            <a:r>
              <a:rPr lang="en-GB" sz="1800" b="0" i="0" dirty="0">
                <a:solidFill>
                  <a:srgbClr val="1E2829"/>
                </a:solidFill>
                <a:effectLst/>
                <a:highlight>
                  <a:srgbClr val="FFFFFF"/>
                </a:highlight>
                <a:latin typeface="Quicksand"/>
              </a:rPr>
              <a:t> </a:t>
            </a:r>
            <a:r>
              <a:rPr lang="en-GB" sz="1800" b="0" i="0" dirty="0" err="1">
                <a:solidFill>
                  <a:srgbClr val="1E2829"/>
                </a:solidFill>
                <a:effectLst/>
                <a:highlight>
                  <a:srgbClr val="FFFFFF"/>
                </a:highlight>
                <a:latin typeface="Quicksand"/>
              </a:rPr>
              <a:t>heeft</a:t>
            </a:r>
            <a:r>
              <a:rPr lang="en-GB" sz="1800" b="0" i="0" dirty="0">
                <a:solidFill>
                  <a:srgbClr val="1E2829"/>
                </a:solidFill>
                <a:effectLst/>
                <a:highlight>
                  <a:srgbClr val="FFFFFF"/>
                </a:highlight>
                <a:latin typeface="Quicksand"/>
              </a:rPr>
              <a:t> </a:t>
            </a:r>
            <a:r>
              <a:rPr lang="en-GB" sz="1800" b="0" i="0" dirty="0" err="1">
                <a:solidFill>
                  <a:srgbClr val="1E2829"/>
                </a:solidFill>
                <a:effectLst/>
                <a:highlight>
                  <a:srgbClr val="FFFFFF"/>
                </a:highlight>
                <a:latin typeface="Quicksand"/>
              </a:rPr>
              <a:t>optimaal</a:t>
            </a:r>
            <a:r>
              <a:rPr lang="en-GB" sz="1800" b="0" i="0" dirty="0">
                <a:solidFill>
                  <a:srgbClr val="1E2829"/>
                </a:solidFill>
                <a:effectLst/>
                <a:highlight>
                  <a:srgbClr val="FFFFFF"/>
                </a:highlight>
                <a:latin typeface="Quicksand"/>
              </a:rPr>
              <a:t> de </a:t>
            </a:r>
            <a:r>
              <a:rPr lang="en-GB" sz="1800" b="0" i="0" dirty="0" err="1">
                <a:solidFill>
                  <a:srgbClr val="1E2829"/>
                </a:solidFill>
                <a:effectLst/>
                <a:highlight>
                  <a:srgbClr val="FFFFFF"/>
                </a:highlight>
                <a:latin typeface="Quicksand"/>
              </a:rPr>
              <a:t>ruimte</a:t>
            </a:r>
            <a:r>
              <a:rPr lang="en-GB" sz="1800" b="0" i="0" dirty="0">
                <a:solidFill>
                  <a:srgbClr val="1E2829"/>
                </a:solidFill>
                <a:effectLst/>
                <a:highlight>
                  <a:srgbClr val="FFFFFF"/>
                </a:highlight>
                <a:latin typeface="Quicksand"/>
              </a:rPr>
              <a:t> </a:t>
            </a:r>
            <a:r>
              <a:rPr lang="en-GB" sz="1800" b="0" i="0" dirty="0" err="1">
                <a:solidFill>
                  <a:srgbClr val="1E2829"/>
                </a:solidFill>
                <a:effectLst/>
                <a:highlight>
                  <a:srgbClr val="FFFFFF"/>
                </a:highlight>
                <a:latin typeface="Quicksand"/>
              </a:rPr>
              <a:t>krijgt</a:t>
            </a:r>
            <a:r>
              <a:rPr lang="en-GB" sz="1800" b="0" i="0" dirty="0">
                <a:solidFill>
                  <a:srgbClr val="1E2829"/>
                </a:solidFill>
                <a:effectLst/>
                <a:highlight>
                  <a:srgbClr val="FFFFFF"/>
                </a:highlight>
                <a:latin typeface="Quicksand"/>
              </a:rPr>
              <a:t>. </a:t>
            </a:r>
            <a:r>
              <a:rPr lang="en-GB" sz="1800" b="0" i="0" dirty="0" err="1">
                <a:solidFill>
                  <a:srgbClr val="1E2829"/>
                </a:solidFill>
                <a:effectLst/>
                <a:highlight>
                  <a:srgbClr val="FFFFFF"/>
                </a:highlight>
                <a:latin typeface="Quicksand"/>
              </a:rPr>
              <a:t>En</a:t>
            </a:r>
            <a:r>
              <a:rPr lang="en-GB" sz="1800" b="0" i="0" dirty="0">
                <a:solidFill>
                  <a:srgbClr val="1E2829"/>
                </a:solidFill>
                <a:effectLst/>
                <a:highlight>
                  <a:srgbClr val="FFFFFF"/>
                </a:highlight>
                <a:latin typeface="Quicksand"/>
              </a:rPr>
              <a:t> </a:t>
            </a:r>
            <a:r>
              <a:rPr lang="en-GB" sz="1800" b="0" i="0" dirty="0" err="1">
                <a:solidFill>
                  <a:srgbClr val="1E2829"/>
                </a:solidFill>
                <a:effectLst/>
                <a:highlight>
                  <a:srgbClr val="FFFFFF"/>
                </a:highlight>
                <a:latin typeface="Quicksand"/>
              </a:rPr>
              <a:t>dat</a:t>
            </a:r>
            <a:r>
              <a:rPr lang="en-GB" sz="1800" b="0" i="0" dirty="0">
                <a:solidFill>
                  <a:srgbClr val="1E2829"/>
                </a:solidFill>
                <a:effectLst/>
                <a:highlight>
                  <a:srgbClr val="FFFFFF"/>
                </a:highlight>
                <a:latin typeface="Quicksand"/>
              </a:rPr>
              <a:t> </a:t>
            </a:r>
            <a:r>
              <a:rPr lang="en-GB" sz="1800" b="0" i="0" dirty="0" err="1">
                <a:solidFill>
                  <a:srgbClr val="1E2829"/>
                </a:solidFill>
                <a:effectLst/>
                <a:highlight>
                  <a:srgbClr val="FFFFFF"/>
                </a:highlight>
                <a:latin typeface="Quicksand"/>
              </a:rPr>
              <a:t>gaat</a:t>
            </a:r>
            <a:r>
              <a:rPr lang="en-GB" sz="1800" b="0" i="0" dirty="0">
                <a:solidFill>
                  <a:srgbClr val="1E2829"/>
                </a:solidFill>
                <a:effectLst/>
                <a:highlight>
                  <a:srgbClr val="FFFFFF"/>
                </a:highlight>
                <a:latin typeface="Quicksand"/>
              </a:rPr>
              <a:t> over </a:t>
            </a:r>
            <a:r>
              <a:rPr lang="en-GB" sz="1800" b="0" i="0" dirty="0" err="1">
                <a:solidFill>
                  <a:srgbClr val="1E2829"/>
                </a:solidFill>
                <a:effectLst/>
                <a:highlight>
                  <a:srgbClr val="FFFFFF"/>
                </a:highlight>
                <a:latin typeface="Quicksand"/>
              </a:rPr>
              <a:t>mensen</a:t>
            </a:r>
            <a:r>
              <a:rPr lang="en-GB" sz="1800" b="0" i="0" dirty="0">
                <a:solidFill>
                  <a:srgbClr val="1E2829"/>
                </a:solidFill>
                <a:effectLst/>
                <a:highlight>
                  <a:srgbClr val="FFFFFF"/>
                </a:highlight>
                <a:latin typeface="Quicksand"/>
              </a:rPr>
              <a:t> </a:t>
            </a:r>
            <a:r>
              <a:rPr lang="en-GB" sz="1800" b="0" i="0" dirty="0" err="1">
                <a:solidFill>
                  <a:srgbClr val="1E2829"/>
                </a:solidFill>
                <a:effectLst/>
                <a:highlight>
                  <a:srgbClr val="FFFFFF"/>
                </a:highlight>
                <a:latin typeface="Quicksand"/>
              </a:rPr>
              <a:t>en</a:t>
            </a:r>
            <a:r>
              <a:rPr lang="en-GB" sz="1800" b="0" i="0" dirty="0">
                <a:solidFill>
                  <a:srgbClr val="1E2829"/>
                </a:solidFill>
                <a:effectLst/>
                <a:highlight>
                  <a:srgbClr val="FFFFFF"/>
                </a:highlight>
                <a:latin typeface="Quicksand"/>
              </a:rPr>
              <a:t> </a:t>
            </a:r>
            <a:r>
              <a:rPr lang="en-GB" sz="1800" b="0" i="0" dirty="0" err="1">
                <a:solidFill>
                  <a:srgbClr val="1E2829"/>
                </a:solidFill>
                <a:effectLst/>
                <a:highlight>
                  <a:srgbClr val="FFFFFF"/>
                </a:highlight>
                <a:latin typeface="Quicksand"/>
              </a:rPr>
              <a:t>hun</a:t>
            </a:r>
            <a:r>
              <a:rPr lang="en-GB" sz="1800" b="0" i="0" dirty="0">
                <a:solidFill>
                  <a:srgbClr val="1E2829"/>
                </a:solidFill>
                <a:effectLst/>
                <a:highlight>
                  <a:srgbClr val="FFFFFF"/>
                </a:highlight>
                <a:latin typeface="Quicksand"/>
              </a:rPr>
              <a:t> </a:t>
            </a:r>
            <a:r>
              <a:rPr lang="en-GB" sz="1800" b="0" i="0" dirty="0" err="1">
                <a:solidFill>
                  <a:srgbClr val="1E2829"/>
                </a:solidFill>
                <a:effectLst/>
                <a:highlight>
                  <a:srgbClr val="FFFFFF"/>
                </a:highlight>
                <a:latin typeface="Quicksand"/>
              </a:rPr>
              <a:t>onderlinge</a:t>
            </a:r>
            <a:r>
              <a:rPr lang="en-GB" sz="1800" b="0" i="0" dirty="0">
                <a:solidFill>
                  <a:srgbClr val="1E2829"/>
                </a:solidFill>
                <a:effectLst/>
                <a:highlight>
                  <a:srgbClr val="FFFFFF"/>
                </a:highlight>
                <a:latin typeface="Quicksand"/>
              </a:rPr>
              <a:t> </a:t>
            </a:r>
            <a:r>
              <a:rPr lang="en-GB" sz="1800" b="0" i="0" dirty="0" err="1">
                <a:solidFill>
                  <a:srgbClr val="1E2829"/>
                </a:solidFill>
                <a:effectLst/>
                <a:highlight>
                  <a:srgbClr val="FFFFFF"/>
                </a:highlight>
                <a:latin typeface="Quicksand"/>
              </a:rPr>
              <a:t>relaties</a:t>
            </a:r>
            <a:r>
              <a:rPr lang="en-GB" sz="1800" b="0" i="0" dirty="0">
                <a:solidFill>
                  <a:srgbClr val="1E2829"/>
                </a:solidFill>
                <a:effectLst/>
                <a:highlight>
                  <a:srgbClr val="FFFFFF"/>
                </a:highlight>
                <a:latin typeface="Quicksand"/>
              </a:rPr>
              <a:t>. </a:t>
            </a:r>
            <a:r>
              <a:rPr lang="en-GB" sz="1800" b="0" i="0" dirty="0" err="1">
                <a:solidFill>
                  <a:srgbClr val="1E2829"/>
                </a:solidFill>
                <a:effectLst/>
                <a:highlight>
                  <a:srgbClr val="FFFFFF"/>
                </a:highlight>
                <a:latin typeface="Quicksand"/>
              </a:rPr>
              <a:t>Dat</a:t>
            </a:r>
            <a:r>
              <a:rPr lang="en-GB" sz="1800" b="0" i="0" dirty="0">
                <a:solidFill>
                  <a:srgbClr val="1E2829"/>
                </a:solidFill>
                <a:effectLst/>
                <a:highlight>
                  <a:srgbClr val="FFFFFF"/>
                </a:highlight>
                <a:latin typeface="Quicksand"/>
              </a:rPr>
              <a:t> ‘</a:t>
            </a:r>
            <a:r>
              <a:rPr lang="en-GB" sz="1800" b="0" i="0" dirty="0" err="1">
                <a:solidFill>
                  <a:srgbClr val="1E2829"/>
                </a:solidFill>
                <a:effectLst/>
                <a:highlight>
                  <a:srgbClr val="FFFFFF"/>
                </a:highlight>
                <a:latin typeface="Quicksand"/>
              </a:rPr>
              <a:t>managen</a:t>
            </a:r>
            <a:r>
              <a:rPr lang="en-GB" sz="1800" b="0" i="0" dirty="0">
                <a:solidFill>
                  <a:srgbClr val="1E2829"/>
                </a:solidFill>
                <a:effectLst/>
                <a:highlight>
                  <a:srgbClr val="FFFFFF"/>
                </a:highlight>
                <a:latin typeface="Quicksand"/>
              </a:rPr>
              <a:t>’ is, </a:t>
            </a:r>
            <a:r>
              <a:rPr lang="en-GB" sz="1800" b="0" i="0" dirty="0" err="1">
                <a:solidFill>
                  <a:srgbClr val="1E2829"/>
                </a:solidFill>
                <a:effectLst/>
                <a:highlight>
                  <a:srgbClr val="FFFFFF"/>
                </a:highlight>
                <a:latin typeface="Quicksand"/>
              </a:rPr>
              <a:t>zoals</a:t>
            </a:r>
            <a:r>
              <a:rPr lang="en-GB" sz="1800" b="0" i="0" dirty="0">
                <a:solidFill>
                  <a:srgbClr val="1E2829"/>
                </a:solidFill>
                <a:effectLst/>
                <a:highlight>
                  <a:srgbClr val="FFFFFF"/>
                </a:highlight>
                <a:latin typeface="Quicksand"/>
              </a:rPr>
              <a:t> </a:t>
            </a:r>
            <a:r>
              <a:rPr lang="en-GB" sz="1800" b="0" i="0" dirty="0" err="1">
                <a:solidFill>
                  <a:srgbClr val="1E2829"/>
                </a:solidFill>
                <a:effectLst/>
                <a:highlight>
                  <a:srgbClr val="FFFFFF"/>
                </a:highlight>
                <a:latin typeface="Quicksand"/>
              </a:rPr>
              <a:t>ik</a:t>
            </a:r>
            <a:r>
              <a:rPr lang="en-GB" sz="1800" b="0" i="0" dirty="0">
                <a:solidFill>
                  <a:srgbClr val="1E2829"/>
                </a:solidFill>
                <a:effectLst/>
                <a:highlight>
                  <a:srgbClr val="FFFFFF"/>
                </a:highlight>
                <a:latin typeface="Quicksand"/>
              </a:rPr>
              <a:t> </a:t>
            </a:r>
            <a:r>
              <a:rPr lang="en-GB" sz="1800" b="0" i="0" dirty="0" err="1">
                <a:solidFill>
                  <a:srgbClr val="1E2829"/>
                </a:solidFill>
                <a:effectLst/>
                <a:highlight>
                  <a:srgbClr val="FFFFFF"/>
                </a:highlight>
                <a:latin typeface="Quicksand"/>
              </a:rPr>
              <a:t>eerder</a:t>
            </a:r>
            <a:r>
              <a:rPr lang="en-GB" sz="1800" b="0" i="0" dirty="0">
                <a:solidFill>
                  <a:srgbClr val="1E2829"/>
                </a:solidFill>
                <a:effectLst/>
                <a:highlight>
                  <a:srgbClr val="FFFFFF"/>
                </a:highlight>
                <a:latin typeface="Quicksand"/>
              </a:rPr>
              <a:t> </a:t>
            </a:r>
            <a:r>
              <a:rPr lang="en-GB" sz="1800" b="0" i="0" dirty="0" err="1">
                <a:solidFill>
                  <a:srgbClr val="1E2829"/>
                </a:solidFill>
                <a:effectLst/>
                <a:highlight>
                  <a:srgbClr val="FFFFFF"/>
                </a:highlight>
                <a:latin typeface="Quicksand"/>
              </a:rPr>
              <a:t>schreef</a:t>
            </a:r>
            <a:r>
              <a:rPr lang="en-GB" sz="1800" b="0" i="0" dirty="0">
                <a:solidFill>
                  <a:srgbClr val="1E2829"/>
                </a:solidFill>
                <a:effectLst/>
                <a:highlight>
                  <a:srgbClr val="FFFFFF"/>
                </a:highlight>
                <a:latin typeface="Quicksand"/>
              </a:rPr>
              <a:t>, </a:t>
            </a:r>
            <a:r>
              <a:rPr lang="en-GB" sz="1800" b="0" i="0" dirty="0" err="1">
                <a:solidFill>
                  <a:srgbClr val="1E2829"/>
                </a:solidFill>
                <a:effectLst/>
                <a:highlight>
                  <a:srgbClr val="FFFFFF"/>
                </a:highlight>
                <a:latin typeface="Quicksand"/>
              </a:rPr>
              <a:t>meer</a:t>
            </a:r>
            <a:r>
              <a:rPr lang="en-GB" sz="1800" b="0" i="0" dirty="0">
                <a:solidFill>
                  <a:srgbClr val="1E2829"/>
                </a:solidFill>
                <a:effectLst/>
                <a:highlight>
                  <a:srgbClr val="FFFFFF"/>
                </a:highlight>
                <a:latin typeface="Quicksand"/>
              </a:rPr>
              <a:t> </a:t>
            </a:r>
            <a:r>
              <a:rPr lang="en-GB" sz="1800" b="0" i="0" dirty="0" err="1">
                <a:solidFill>
                  <a:srgbClr val="1E2829"/>
                </a:solidFill>
                <a:effectLst/>
                <a:highlight>
                  <a:srgbClr val="FFFFFF"/>
                </a:highlight>
                <a:latin typeface="Quicksand"/>
              </a:rPr>
              <a:t>een</a:t>
            </a:r>
            <a:r>
              <a:rPr lang="en-GB" sz="1800" b="0" i="0" dirty="0">
                <a:solidFill>
                  <a:srgbClr val="1E2829"/>
                </a:solidFill>
                <a:effectLst/>
                <a:highlight>
                  <a:srgbClr val="FFFFFF"/>
                </a:highlight>
                <a:latin typeface="Quicksand"/>
              </a:rPr>
              <a:t> </a:t>
            </a:r>
            <a:r>
              <a:rPr lang="en-GB" sz="1800" b="0" i="0" dirty="0" err="1">
                <a:solidFill>
                  <a:srgbClr val="1E2829"/>
                </a:solidFill>
                <a:effectLst/>
                <a:highlight>
                  <a:srgbClr val="FFFFFF"/>
                </a:highlight>
                <a:latin typeface="Quicksand"/>
              </a:rPr>
              <a:t>sociale</a:t>
            </a:r>
            <a:r>
              <a:rPr lang="en-GB" sz="1800" b="0" i="0" dirty="0">
                <a:solidFill>
                  <a:srgbClr val="1E2829"/>
                </a:solidFill>
                <a:effectLst/>
                <a:highlight>
                  <a:srgbClr val="FFFFFF"/>
                </a:highlight>
                <a:latin typeface="Quicksand"/>
              </a:rPr>
              <a:t> kunst dan </a:t>
            </a:r>
            <a:r>
              <a:rPr lang="en-GB" sz="1800" b="0" i="0" dirty="0" err="1">
                <a:solidFill>
                  <a:srgbClr val="1E2829"/>
                </a:solidFill>
                <a:effectLst/>
                <a:highlight>
                  <a:srgbClr val="FFFFFF"/>
                </a:highlight>
                <a:latin typeface="Quicksand"/>
              </a:rPr>
              <a:t>een</a:t>
            </a:r>
            <a:r>
              <a:rPr lang="en-GB" sz="1800" b="0" i="0" dirty="0">
                <a:solidFill>
                  <a:srgbClr val="1E2829"/>
                </a:solidFill>
                <a:effectLst/>
                <a:highlight>
                  <a:srgbClr val="FFFFFF"/>
                </a:highlight>
                <a:latin typeface="Quicksand"/>
              </a:rPr>
              <a:t> </a:t>
            </a:r>
            <a:r>
              <a:rPr lang="en-GB" sz="1800" b="0" i="0" dirty="0" err="1">
                <a:solidFill>
                  <a:srgbClr val="1E2829"/>
                </a:solidFill>
                <a:effectLst/>
                <a:highlight>
                  <a:srgbClr val="FFFFFF"/>
                </a:highlight>
                <a:latin typeface="Quicksand"/>
              </a:rPr>
              <a:t>ambacht</a:t>
            </a:r>
            <a:r>
              <a:rPr lang="en-GB" sz="1800" b="0" i="0" dirty="0">
                <a:solidFill>
                  <a:srgbClr val="1E2829"/>
                </a:solidFill>
                <a:effectLst/>
                <a:highlight>
                  <a:srgbClr val="FFFFFF"/>
                </a:highlight>
                <a:latin typeface="Quicksand"/>
              </a:rPr>
              <a:t>” (Theo </a:t>
            </a:r>
            <a:r>
              <a:rPr lang="en-GB" sz="1800" b="0" i="0" dirty="0" err="1">
                <a:solidFill>
                  <a:srgbClr val="1E2829"/>
                </a:solidFill>
                <a:effectLst/>
                <a:highlight>
                  <a:srgbClr val="FFFFFF"/>
                </a:highlight>
                <a:latin typeface="Quicksand"/>
              </a:rPr>
              <a:t>Kroese</a:t>
            </a:r>
            <a:r>
              <a:rPr lang="en-GB" sz="1800" b="0" i="0" dirty="0">
                <a:solidFill>
                  <a:srgbClr val="1E2829"/>
                </a:solidFill>
                <a:effectLst/>
                <a:highlight>
                  <a:srgbClr val="FFFFFF"/>
                </a:highlight>
                <a:latin typeface="Quicksand"/>
              </a:rPr>
              <a:t>)</a:t>
            </a:r>
            <a:r>
              <a:rPr lang="en-GB" b="0" i="0" dirty="0">
                <a:solidFill>
                  <a:srgbClr val="1E2829"/>
                </a:solidFill>
                <a:effectLst/>
                <a:highlight>
                  <a:srgbClr val="FFFFFF"/>
                </a:highlight>
                <a:latin typeface="Quicksand"/>
              </a:rPr>
              <a:t>. </a:t>
            </a:r>
            <a:endParaRPr lang="en-GB" dirty="0"/>
          </a:p>
        </p:txBody>
      </p:sp>
    </p:spTree>
    <p:extLst>
      <p:ext uri="{BB962C8B-B14F-4D97-AF65-F5344CB8AC3E}">
        <p14:creationId xmlns:p14="http://schemas.microsoft.com/office/powerpoint/2010/main" val="327393673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609F6-9147-D3A3-E32D-8DC4C61D0A4A}"/>
              </a:ext>
            </a:extLst>
          </p:cNvPr>
          <p:cNvSpPr>
            <a:spLocks noGrp="1"/>
          </p:cNvSpPr>
          <p:nvPr>
            <p:ph type="title"/>
          </p:nvPr>
        </p:nvSpPr>
        <p:spPr/>
        <p:txBody>
          <a:bodyPr/>
          <a:lstStyle/>
          <a:p>
            <a:r>
              <a:rPr lang="en-GB" dirty="0" err="1"/>
              <a:t>Oefening</a:t>
            </a:r>
            <a:r>
              <a:rPr lang="en-GB" dirty="0"/>
              <a:t> </a:t>
            </a:r>
            <a:r>
              <a:rPr lang="en-GB" dirty="0" err="1"/>
              <a:t>Emergentie</a:t>
            </a:r>
            <a:endParaRPr lang="en-GB" dirty="0"/>
          </a:p>
        </p:txBody>
      </p:sp>
      <p:sp>
        <p:nvSpPr>
          <p:cNvPr id="3" name="Content Placeholder 2">
            <a:extLst>
              <a:ext uri="{FF2B5EF4-FFF2-40B4-BE49-F238E27FC236}">
                <a16:creationId xmlns:a16="http://schemas.microsoft.com/office/drawing/2014/main" id="{B011C44C-5BC0-B044-A902-74EFB210E41D}"/>
              </a:ext>
            </a:extLst>
          </p:cNvPr>
          <p:cNvSpPr>
            <a:spLocks noGrp="1"/>
          </p:cNvSpPr>
          <p:nvPr>
            <p:ph idx="1"/>
          </p:nvPr>
        </p:nvSpPr>
        <p:spPr>
          <a:xfrm>
            <a:off x="685800" y="1981200"/>
            <a:ext cx="7772400" cy="2743944"/>
          </a:xfrm>
        </p:spPr>
        <p:txBody>
          <a:bodyPr/>
          <a:lstStyle/>
          <a:p>
            <a:r>
              <a:rPr lang="en-GB" dirty="0"/>
              <a:t>Het </a:t>
            </a:r>
            <a:r>
              <a:rPr lang="en-GB" dirty="0" err="1"/>
              <a:t>doel</a:t>
            </a:r>
            <a:r>
              <a:rPr lang="en-GB" dirty="0"/>
              <a:t> </a:t>
            </a:r>
            <a:r>
              <a:rPr lang="en-GB" dirty="0" err="1"/>
              <a:t>vande</a:t>
            </a:r>
            <a:r>
              <a:rPr lang="en-GB" dirty="0"/>
              <a:t> workshop is </a:t>
            </a:r>
            <a:r>
              <a:rPr lang="en-GB" dirty="0" err="1"/>
              <a:t>niet</a:t>
            </a:r>
            <a:r>
              <a:rPr lang="en-GB" dirty="0"/>
              <a:t> om </a:t>
            </a:r>
            <a:r>
              <a:rPr lang="en-GB" dirty="0" err="1"/>
              <a:t>een</a:t>
            </a:r>
            <a:r>
              <a:rPr lang="en-GB" dirty="0"/>
              <a:t> </a:t>
            </a:r>
            <a:r>
              <a:rPr lang="en-GB" dirty="0" err="1"/>
              <a:t>vooraf</a:t>
            </a:r>
            <a:r>
              <a:rPr lang="en-GB" dirty="0"/>
              <a:t> </a:t>
            </a:r>
            <a:r>
              <a:rPr lang="en-GB" dirty="0" err="1"/>
              <a:t>gedefinieerd</a:t>
            </a:r>
            <a:r>
              <a:rPr lang="en-GB" dirty="0"/>
              <a:t> </a:t>
            </a:r>
            <a:r>
              <a:rPr lang="en-GB" dirty="0" err="1"/>
              <a:t>resultaat</a:t>
            </a:r>
            <a:r>
              <a:rPr lang="en-GB" dirty="0"/>
              <a:t> </a:t>
            </a:r>
            <a:r>
              <a:rPr lang="en-GB" dirty="0" err="1"/>
              <a:t>te</a:t>
            </a:r>
            <a:r>
              <a:rPr lang="en-GB" dirty="0"/>
              <a:t> </a:t>
            </a:r>
            <a:r>
              <a:rPr lang="en-GB" dirty="0" err="1"/>
              <a:t>bereiken</a:t>
            </a:r>
            <a:r>
              <a:rPr lang="en-GB" dirty="0"/>
              <a:t> (wat </a:t>
            </a:r>
            <a:r>
              <a:rPr lang="en-GB" dirty="0" err="1"/>
              <a:t>kenmerkend</a:t>
            </a:r>
            <a:r>
              <a:rPr lang="en-GB" dirty="0"/>
              <a:t> is </a:t>
            </a:r>
            <a:r>
              <a:rPr lang="en-GB" dirty="0" err="1"/>
              <a:t>voor</a:t>
            </a:r>
            <a:r>
              <a:rPr lang="en-GB" dirty="0"/>
              <a:t> het </a:t>
            </a:r>
            <a:r>
              <a:rPr lang="en-GB" dirty="0" err="1"/>
              <a:t>Empirisch</a:t>
            </a:r>
            <a:r>
              <a:rPr lang="en-GB" dirty="0"/>
              <a:t> of </a:t>
            </a:r>
            <a:r>
              <a:rPr lang="en-GB" dirty="0" err="1"/>
              <a:t>Referentie</a:t>
            </a:r>
            <a:r>
              <a:rPr lang="en-GB" dirty="0"/>
              <a:t> </a:t>
            </a:r>
            <a:r>
              <a:rPr lang="en-GB" dirty="0" err="1"/>
              <a:t>Paradigma</a:t>
            </a:r>
            <a:r>
              <a:rPr lang="en-GB" dirty="0"/>
              <a:t>), maar om de </a:t>
            </a:r>
            <a:r>
              <a:rPr lang="en-GB" b="1" dirty="0" err="1"/>
              <a:t>voorwaarden</a:t>
            </a:r>
            <a:r>
              <a:rPr lang="en-GB" b="1" dirty="0"/>
              <a:t> </a:t>
            </a:r>
            <a:r>
              <a:rPr lang="en-GB" b="1" dirty="0" err="1"/>
              <a:t>te</a:t>
            </a:r>
            <a:r>
              <a:rPr lang="en-GB" b="1" dirty="0"/>
              <a:t> </a:t>
            </a:r>
            <a:r>
              <a:rPr lang="en-GB" b="1" dirty="0" err="1"/>
              <a:t>creëren</a:t>
            </a:r>
            <a:r>
              <a:rPr lang="en-GB" dirty="0"/>
              <a:t> </a:t>
            </a:r>
            <a:r>
              <a:rPr lang="en-GB" dirty="0" err="1"/>
              <a:t>waaruit</a:t>
            </a:r>
            <a:r>
              <a:rPr lang="en-GB" dirty="0"/>
              <a:t> </a:t>
            </a:r>
            <a:r>
              <a:rPr lang="en-GB" dirty="0" err="1"/>
              <a:t>spontaan</a:t>
            </a:r>
            <a:r>
              <a:rPr lang="en-GB" dirty="0"/>
              <a:t> </a:t>
            </a:r>
            <a:r>
              <a:rPr lang="en-GB" dirty="0" err="1"/>
              <a:t>een</a:t>
            </a:r>
            <a:r>
              <a:rPr lang="en-GB" dirty="0"/>
              <a:t> </a:t>
            </a:r>
            <a:r>
              <a:rPr lang="en-GB" dirty="0" err="1"/>
              <a:t>nieuw</a:t>
            </a:r>
            <a:r>
              <a:rPr lang="en-GB" dirty="0"/>
              <a:t>, coherent </a:t>
            </a:r>
            <a:r>
              <a:rPr lang="en-GB" dirty="0" err="1"/>
              <a:t>en</a:t>
            </a:r>
            <a:r>
              <a:rPr lang="en-GB" dirty="0"/>
              <a:t> </a:t>
            </a:r>
            <a:r>
              <a:rPr lang="en-GB" dirty="0" err="1"/>
              <a:t>onverwacht</a:t>
            </a:r>
            <a:r>
              <a:rPr lang="en-GB" dirty="0"/>
              <a:t> patroon (</a:t>
            </a:r>
            <a:r>
              <a:rPr lang="en-GB" i="1" dirty="0"/>
              <a:t>novelty</a:t>
            </a:r>
            <a:r>
              <a:rPr lang="en-GB" dirty="0"/>
              <a:t> of </a:t>
            </a:r>
            <a:r>
              <a:rPr lang="en-GB" dirty="0" err="1"/>
              <a:t>doorbraak</a:t>
            </a:r>
            <a:r>
              <a:rPr lang="en-GB" dirty="0"/>
              <a:t>) </a:t>
            </a:r>
            <a:r>
              <a:rPr lang="en-GB" dirty="0" err="1"/>
              <a:t>kan</a:t>
            </a:r>
            <a:r>
              <a:rPr lang="en-GB" dirty="0"/>
              <a:t> </a:t>
            </a:r>
            <a:r>
              <a:rPr lang="en-GB" dirty="0" err="1"/>
              <a:t>ontstaan</a:t>
            </a:r>
            <a:endParaRPr lang="en-GB" dirty="0"/>
          </a:p>
        </p:txBody>
      </p:sp>
    </p:spTree>
    <p:extLst>
      <p:ext uri="{BB962C8B-B14F-4D97-AF65-F5344CB8AC3E}">
        <p14:creationId xmlns:p14="http://schemas.microsoft.com/office/powerpoint/2010/main" val="272102428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9F4DB-0DAA-1827-EF5E-E483CF3A12D0}"/>
              </a:ext>
            </a:extLst>
          </p:cNvPr>
          <p:cNvSpPr>
            <a:spLocks noGrp="1"/>
          </p:cNvSpPr>
          <p:nvPr>
            <p:ph type="title"/>
          </p:nvPr>
        </p:nvSpPr>
        <p:spPr/>
        <p:txBody>
          <a:bodyPr/>
          <a:lstStyle/>
          <a:p>
            <a:r>
              <a:rPr lang="en-GB" b="1" dirty="0"/>
              <a:t>  Fase 1: </a:t>
            </a:r>
            <a:r>
              <a:rPr lang="en-NL" altLang="en-NL" b="1" dirty="0">
                <a:solidFill>
                  <a:schemeClr val="tx1"/>
                </a:solidFill>
              </a:rPr>
              <a:t>Framing en Loslaten van Controle</a:t>
            </a:r>
            <a:br>
              <a:rPr lang="en-NL" altLang="en-NL" dirty="0">
                <a:solidFill>
                  <a:schemeClr val="tx1"/>
                </a:solidFill>
              </a:rPr>
            </a:br>
            <a:endParaRPr lang="en-GB" dirty="0"/>
          </a:p>
        </p:txBody>
      </p:sp>
      <p:sp>
        <p:nvSpPr>
          <p:cNvPr id="4" name="Rectangle 1">
            <a:extLst>
              <a:ext uri="{FF2B5EF4-FFF2-40B4-BE49-F238E27FC236}">
                <a16:creationId xmlns:a16="http://schemas.microsoft.com/office/drawing/2014/main" id="{B9B00327-ED50-2DAB-79FD-2DA2D588826B}"/>
              </a:ext>
            </a:extLst>
          </p:cNvPr>
          <p:cNvSpPr>
            <a:spLocks noGrp="1" noChangeArrowheads="1"/>
          </p:cNvSpPr>
          <p:nvPr>
            <p:ph idx="1"/>
          </p:nvPr>
        </p:nvSpPr>
        <p:spPr bwMode="auto">
          <a:xfrm>
            <a:off x="1115616" y="1717359"/>
            <a:ext cx="7560840" cy="25853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r>
              <a:rPr lang="en-NL" altLang="en-NL" sz="1800" b="1" dirty="0"/>
              <a:t>1. I</a:t>
            </a:r>
            <a:r>
              <a:rPr kumimoji="0" lang="en-NL" altLang="en-NL" sz="1800" b="1" i="0" u="none" strike="noStrike" cap="none" normalizeH="0" baseline="0" dirty="0">
                <a:ln>
                  <a:noFill/>
                </a:ln>
                <a:solidFill>
                  <a:schemeClr val="tx1"/>
                </a:solidFill>
                <a:effectLst/>
                <a:latin typeface="Arial" panose="020B0604020202020204" pitchFamily="34" charset="0"/>
              </a:rPr>
              <a:t>ntroductie van de Complexe Context:</a:t>
            </a:r>
            <a:r>
              <a:rPr kumimoji="0" lang="en-NL" altLang="en-NL" sz="18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None/>
              <a:tabLst/>
            </a:pPr>
            <a:r>
              <a:rPr kumimoji="0" lang="en-NL" altLang="en-NL" sz="1800" b="0" i="0" u="none" strike="noStrike" cap="none" normalizeH="0" baseline="0" dirty="0">
                <a:ln>
                  <a:noFill/>
                </a:ln>
                <a:solidFill>
                  <a:schemeClr val="tx1"/>
                </a:solidFill>
                <a:effectLst/>
                <a:latin typeface="Arial" panose="020B0604020202020204" pitchFamily="34" charset="0"/>
              </a:rPr>
              <a:t>Benoem de uitdaging (vergroten van de duurzaamheid) expliciet als een </a:t>
            </a:r>
          </a:p>
          <a:p>
            <a:pPr marL="0" marR="0" lvl="0" indent="0" algn="l" defTabSz="914400" rtl="0" eaLnBrk="0" fontAlgn="base" latinLnBrk="0" hangingPunct="0">
              <a:lnSpc>
                <a:spcPct val="100000"/>
              </a:lnSpc>
              <a:spcBef>
                <a:spcPct val="0"/>
              </a:spcBef>
              <a:spcAft>
                <a:spcPct val="0"/>
              </a:spcAft>
              <a:buClrTx/>
              <a:buSzTx/>
              <a:buNone/>
              <a:tabLst/>
            </a:pPr>
            <a:r>
              <a:rPr kumimoji="0" lang="en-NL" altLang="en-NL" sz="1800" b="1" i="0" u="none" strike="noStrike" cap="none" normalizeH="0" baseline="0" dirty="0">
                <a:ln>
                  <a:noFill/>
                </a:ln>
                <a:solidFill>
                  <a:schemeClr val="tx1"/>
                </a:solidFill>
                <a:effectLst/>
                <a:latin typeface="Arial" panose="020B0604020202020204" pitchFamily="34" charset="0"/>
              </a:rPr>
              <a:t>complexe omgeving</a:t>
            </a:r>
            <a:r>
              <a:rPr kumimoji="0" lang="en-NL" altLang="en-NL" sz="1800" b="0" i="0" u="none" strike="noStrike" cap="none" normalizeH="0" baseline="0" dirty="0">
                <a:ln>
                  <a:noFill/>
                </a:ln>
                <a:solidFill>
                  <a:schemeClr val="tx1"/>
                </a:solidFill>
                <a:effectLst/>
                <a:latin typeface="Arial" panose="020B0604020202020204" pitchFamily="34" charset="0"/>
              </a:rPr>
              <a:t>.  Groepjes van drie.</a:t>
            </a:r>
          </a:p>
          <a:p>
            <a:pPr marL="0" marR="0" lvl="0" indent="0" algn="l" defTabSz="914400" rtl="0" eaLnBrk="0" fontAlgn="base" latinLnBrk="0" hangingPunct="0">
              <a:lnSpc>
                <a:spcPct val="100000"/>
              </a:lnSpc>
              <a:spcBef>
                <a:spcPct val="0"/>
              </a:spcBef>
              <a:spcAft>
                <a:spcPct val="0"/>
              </a:spcAft>
              <a:buClrTx/>
              <a:buSzTx/>
              <a:buFontTx/>
              <a:buNone/>
              <a:tabLst/>
            </a:pPr>
            <a:r>
              <a:rPr kumimoji="0" lang="en-NL" altLang="en-NL" sz="1800" b="0" i="0" u="none" strike="noStrike" cap="none" normalizeH="0" baseline="0" dirty="0">
                <a:ln>
                  <a:noFill/>
                </a:ln>
                <a:solidFill>
                  <a:schemeClr val="tx1"/>
                </a:solidFill>
                <a:effectLst/>
                <a:latin typeface="Arial" panose="020B0604020202020204" pitchFamily="34" charset="0"/>
              </a:rPr>
              <a:t>2. </a:t>
            </a:r>
            <a:r>
              <a:rPr kumimoji="0" lang="en-NL" altLang="en-NL" sz="1800" b="1" i="0" u="none" strike="noStrike" cap="none" normalizeH="0" baseline="0" dirty="0">
                <a:ln>
                  <a:noFill/>
                </a:ln>
                <a:solidFill>
                  <a:schemeClr val="tx1"/>
                </a:solidFill>
                <a:effectLst/>
                <a:latin typeface="Arial" panose="020B0604020202020204" pitchFamily="34" charset="0"/>
              </a:rPr>
              <a:t>Spanning Creëren:</a:t>
            </a:r>
            <a:r>
              <a:rPr kumimoji="0" lang="en-NL" altLang="en-NL" sz="1800" b="0" i="0" u="none" strike="noStrike" cap="none" normalizeH="0" baseline="0" dirty="0">
                <a:ln>
                  <a:noFill/>
                </a:ln>
                <a:solidFill>
                  <a:schemeClr val="tx1"/>
                </a:solidFill>
                <a:effectLst/>
                <a:latin typeface="Arial" panose="020B0604020202020204" pitchFamily="34" charset="0"/>
              </a:rPr>
              <a:t> Vraag de deelnemers om een recente </a:t>
            </a:r>
          </a:p>
          <a:p>
            <a:pPr marL="0" marR="0" lvl="0" indent="0" algn="l" defTabSz="914400" rtl="0" eaLnBrk="0" fontAlgn="base" latinLnBrk="0" hangingPunct="0">
              <a:lnSpc>
                <a:spcPct val="100000"/>
              </a:lnSpc>
              <a:spcBef>
                <a:spcPct val="0"/>
              </a:spcBef>
              <a:spcAft>
                <a:spcPct val="0"/>
              </a:spcAft>
              <a:buClrTx/>
              <a:buSzTx/>
              <a:buFontTx/>
              <a:buNone/>
              <a:tabLst/>
            </a:pPr>
            <a:r>
              <a:rPr kumimoji="0" lang="en-NL" altLang="en-NL" sz="1800" b="1" i="0" u="none" strike="noStrike" cap="none" normalizeH="0" baseline="0" dirty="0">
                <a:ln>
                  <a:noFill/>
                </a:ln>
                <a:solidFill>
                  <a:schemeClr val="tx1"/>
                </a:solidFill>
                <a:effectLst/>
                <a:latin typeface="Arial" panose="020B0604020202020204" pitchFamily="34" charset="0"/>
              </a:rPr>
              <a:t>onzekerheid</a:t>
            </a:r>
            <a:r>
              <a:rPr kumimoji="0" lang="en-NL" altLang="en-NL" sz="1800" b="0" i="0" u="none" strike="noStrike" cap="none" normalizeH="0" baseline="0" dirty="0">
                <a:ln>
                  <a:noFill/>
                </a:ln>
                <a:solidFill>
                  <a:schemeClr val="tx1"/>
                </a:solidFill>
                <a:effectLst/>
                <a:latin typeface="Arial" panose="020B0604020202020204" pitchFamily="34" charset="0"/>
              </a:rPr>
              <a:t> of </a:t>
            </a:r>
            <a:r>
              <a:rPr kumimoji="0" lang="en-NL" altLang="en-NL" sz="1800" b="1" i="0" u="none" strike="noStrike" cap="none" normalizeH="0" baseline="0" dirty="0">
                <a:ln>
                  <a:noFill/>
                </a:ln>
                <a:solidFill>
                  <a:schemeClr val="tx1"/>
                </a:solidFill>
                <a:effectLst/>
                <a:latin typeface="Arial" panose="020B0604020202020204" pitchFamily="34" charset="0"/>
              </a:rPr>
              <a:t>onverwachte uitdaging</a:t>
            </a:r>
            <a:r>
              <a:rPr kumimoji="0" lang="en-NL" altLang="en-NL" sz="1800" b="0" i="0" u="none" strike="noStrike" cap="none" normalizeH="0" baseline="0" dirty="0">
                <a:ln>
                  <a:noFill/>
                </a:ln>
                <a:solidFill>
                  <a:schemeClr val="tx1"/>
                </a:solidFill>
                <a:effectLst/>
                <a:latin typeface="Arial" panose="020B0604020202020204" pitchFamily="34" charset="0"/>
              </a:rPr>
              <a:t> opo het gebied van duurzaamheid</a:t>
            </a:r>
          </a:p>
          <a:p>
            <a:pPr marL="0" marR="0" lvl="0" indent="0" algn="l" defTabSz="914400" rtl="0" eaLnBrk="0" fontAlgn="base" latinLnBrk="0" hangingPunct="0">
              <a:lnSpc>
                <a:spcPct val="100000"/>
              </a:lnSpc>
              <a:spcBef>
                <a:spcPct val="0"/>
              </a:spcBef>
              <a:spcAft>
                <a:spcPct val="0"/>
              </a:spcAft>
              <a:buClrTx/>
              <a:buSzTx/>
              <a:buFontTx/>
              <a:buNone/>
              <a:tabLst/>
            </a:pPr>
            <a:r>
              <a:rPr kumimoji="0" lang="en-NL" altLang="en-NL" sz="1800" b="0" i="0" u="none" strike="noStrike" cap="none" normalizeH="0" baseline="0" dirty="0">
                <a:ln>
                  <a:noFill/>
                </a:ln>
                <a:solidFill>
                  <a:schemeClr val="tx1"/>
                </a:solidFill>
                <a:effectLst/>
                <a:latin typeface="Arial" panose="020B0604020202020204" pitchFamily="34" charset="0"/>
              </a:rPr>
              <a:t>te delen. (Opportunity tension)</a:t>
            </a:r>
          </a:p>
          <a:p>
            <a:pPr marL="0" marR="0" lvl="0" indent="0" algn="l" defTabSz="914400" rtl="0" eaLnBrk="0" fontAlgn="base" latinLnBrk="0" hangingPunct="0">
              <a:lnSpc>
                <a:spcPct val="100000"/>
              </a:lnSpc>
              <a:spcBef>
                <a:spcPct val="0"/>
              </a:spcBef>
              <a:spcAft>
                <a:spcPct val="0"/>
              </a:spcAft>
              <a:buClrTx/>
              <a:buSzTx/>
              <a:buFontTx/>
              <a:buNone/>
              <a:tabLst/>
            </a:pPr>
            <a:endParaRPr lang="en-NL" altLang="en-NL" sz="1800" dirty="0"/>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NL" sz="1800" b="0" i="0" u="none" strike="noStrike" cap="none" normalizeH="0" baseline="0" dirty="0">
                <a:ln>
                  <a:noFill/>
                </a:ln>
                <a:solidFill>
                  <a:schemeClr val="tx1"/>
                </a:solidFill>
                <a:effectLst/>
                <a:latin typeface="Arial" panose="020B0604020202020204" pitchFamily="34" charset="0"/>
              </a:rPr>
              <a:t>M</a:t>
            </a:r>
            <a:r>
              <a:rPr kumimoji="0" lang="en-NL" altLang="en-NL" sz="1800" b="0" i="0" u="none" strike="noStrike" cap="none" normalizeH="0" baseline="0" dirty="0">
                <a:ln>
                  <a:noFill/>
                </a:ln>
                <a:solidFill>
                  <a:schemeClr val="tx1"/>
                </a:solidFill>
                <a:effectLst/>
                <a:latin typeface="Arial" panose="020B0604020202020204" pitchFamily="34" charset="0"/>
              </a:rPr>
              <a:t>ax 10 min</a:t>
            </a:r>
          </a:p>
        </p:txBody>
      </p:sp>
    </p:spTree>
    <p:extLst>
      <p:ext uri="{BB962C8B-B14F-4D97-AF65-F5344CB8AC3E}">
        <p14:creationId xmlns:p14="http://schemas.microsoft.com/office/powerpoint/2010/main" val="217901317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8AB6C4-8BBE-9FB4-307A-9C1A11C646BB}"/>
              </a:ext>
            </a:extLst>
          </p:cNvPr>
          <p:cNvSpPr>
            <a:spLocks noGrp="1"/>
          </p:cNvSpPr>
          <p:nvPr>
            <p:ph type="title"/>
          </p:nvPr>
        </p:nvSpPr>
        <p:spPr/>
        <p:txBody>
          <a:bodyPr/>
          <a:lstStyle/>
          <a:p>
            <a:r>
              <a:rPr lang="en-GB" b="1" dirty="0"/>
              <a:t>Fase 2: </a:t>
            </a:r>
            <a:r>
              <a:rPr lang="en-GB" b="1" dirty="0" err="1"/>
              <a:t>Interactie</a:t>
            </a:r>
            <a:r>
              <a:rPr lang="en-GB" b="1" dirty="0"/>
              <a:t> </a:t>
            </a:r>
            <a:r>
              <a:rPr lang="en-GB" b="1" dirty="0" err="1"/>
              <a:t>en</a:t>
            </a:r>
            <a:r>
              <a:rPr lang="en-GB" b="1" dirty="0"/>
              <a:t> </a:t>
            </a:r>
            <a:r>
              <a:rPr lang="en-GB" b="1" dirty="0" err="1"/>
              <a:t>Creatieve</a:t>
            </a:r>
            <a:r>
              <a:rPr lang="en-GB" b="1" dirty="0"/>
              <a:t> </a:t>
            </a:r>
            <a:r>
              <a:rPr lang="en-GB" b="1" dirty="0" err="1"/>
              <a:t>Dialoog</a:t>
            </a:r>
            <a:endParaRPr lang="en-GB" dirty="0"/>
          </a:p>
        </p:txBody>
      </p:sp>
      <p:sp>
        <p:nvSpPr>
          <p:cNvPr id="4" name="Rectangle 1">
            <a:extLst>
              <a:ext uri="{FF2B5EF4-FFF2-40B4-BE49-F238E27FC236}">
                <a16:creationId xmlns:a16="http://schemas.microsoft.com/office/drawing/2014/main" id="{411862B9-7AA0-6A9E-7715-AA85765DBFE9}"/>
              </a:ext>
            </a:extLst>
          </p:cNvPr>
          <p:cNvSpPr>
            <a:spLocks noGrp="1" noChangeArrowheads="1"/>
          </p:cNvSpPr>
          <p:nvPr>
            <p:ph idx="1"/>
          </p:nvPr>
        </p:nvSpPr>
        <p:spPr bwMode="auto">
          <a:xfrm>
            <a:off x="1253623" y="1721714"/>
            <a:ext cx="7029488" cy="40318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NL" altLang="en-NL" sz="1600" b="1" i="0" u="none" strike="noStrike" cap="none" normalizeH="0" baseline="0" dirty="0">
                <a:ln>
                  <a:noFill/>
                </a:ln>
                <a:solidFill>
                  <a:schemeClr val="tx1"/>
                </a:solidFill>
                <a:effectLst/>
                <a:latin typeface="Arial" panose="020B0604020202020204" pitchFamily="34" charset="0"/>
              </a:rPr>
              <a:t> 1. Zelforganisatie via Simple Rules:</a:t>
            </a:r>
          </a:p>
          <a:p>
            <a:pPr marL="0" marR="0" lvl="0" indent="0" algn="l" defTabSz="914400" rtl="0" eaLnBrk="0" fontAlgn="base" latinLnBrk="0" hangingPunct="0">
              <a:lnSpc>
                <a:spcPct val="100000"/>
              </a:lnSpc>
              <a:spcBef>
                <a:spcPct val="0"/>
              </a:spcBef>
              <a:spcAft>
                <a:spcPct val="0"/>
              </a:spcAft>
              <a:buClrTx/>
              <a:buSzTx/>
              <a:buFontTx/>
              <a:buNone/>
              <a:tabLst/>
            </a:pPr>
            <a:r>
              <a:rPr kumimoji="0" lang="en-NL" altLang="en-NL" sz="1600" b="0" i="0" u="none" strike="noStrike" cap="none" normalizeH="0" baseline="0" dirty="0">
                <a:ln>
                  <a:noFill/>
                </a:ln>
                <a:solidFill>
                  <a:schemeClr val="tx1"/>
                </a:solidFill>
                <a:effectLst/>
                <a:latin typeface="Arial" panose="020B0604020202020204" pitchFamily="34" charset="0"/>
              </a:rPr>
              <a:t> In plaats van gedetailleerde protocollen: </a:t>
            </a:r>
            <a:r>
              <a:rPr kumimoji="0" lang="en-NL" altLang="en-NL" sz="1600" b="1" i="0" u="none" strike="noStrike" cap="none" normalizeH="0" baseline="0" dirty="0">
                <a:ln>
                  <a:noFill/>
                </a:ln>
                <a:solidFill>
                  <a:schemeClr val="tx1"/>
                </a:solidFill>
                <a:effectLst/>
                <a:latin typeface="Arial" panose="020B0604020202020204" pitchFamily="34" charset="0"/>
              </a:rPr>
              <a:t>Simple Rules</a:t>
            </a:r>
            <a:r>
              <a:rPr kumimoji="0" lang="en-NL" altLang="en-NL" sz="16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NL" altLang="en-NL" sz="1600" b="0" i="0" u="none" strike="noStrike" cap="none" normalizeH="0" baseline="0" dirty="0">
                <a:ln>
                  <a:noFill/>
                </a:ln>
                <a:solidFill>
                  <a:schemeClr val="tx1"/>
                </a:solidFill>
                <a:effectLst/>
                <a:latin typeface="Arial" panose="020B0604020202020204" pitchFamily="34" charset="0"/>
              </a:rPr>
              <a:t>(eenvoudige ontwerpprincipes). Dit bevordert </a:t>
            </a:r>
            <a:r>
              <a:rPr kumimoji="0" lang="en-NL" altLang="en-NL" sz="1600" b="1" i="0" u="none" strike="noStrike" cap="none" normalizeH="0" baseline="0" dirty="0">
                <a:ln>
                  <a:noFill/>
                </a:ln>
                <a:solidFill>
                  <a:schemeClr val="tx1"/>
                </a:solidFill>
                <a:effectLst/>
                <a:latin typeface="Arial" panose="020B0604020202020204" pitchFamily="34" charset="0"/>
              </a:rPr>
              <a:t>zelforganisatie</a:t>
            </a:r>
            <a:r>
              <a:rPr kumimoji="0" lang="en-NL" altLang="en-NL" sz="1600" b="0" i="0" u="none" strike="noStrike" cap="none" normalizeH="0" baseline="0" dirty="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None/>
              <a:tabLst/>
            </a:pPr>
            <a:r>
              <a:rPr kumimoji="0" lang="en-NL" altLang="en-NL" sz="1600" b="0" u="none" strike="noStrike" cap="none" normalizeH="0" baseline="0" dirty="0">
                <a:ln>
                  <a:noFill/>
                </a:ln>
                <a:solidFill>
                  <a:schemeClr val="tx1"/>
                </a:solidFill>
                <a:effectLst/>
                <a:latin typeface="Arial" panose="020B0604020202020204" pitchFamily="34" charset="0"/>
              </a:rPr>
              <a:t>Ontwerp </a:t>
            </a:r>
            <a:r>
              <a:rPr kumimoji="0" lang="en-NL" altLang="en-NL" sz="1600" b="0" i="0" u="none" strike="noStrike" cap="none" normalizeH="0" baseline="0" dirty="0">
                <a:ln>
                  <a:noFill/>
                </a:ln>
                <a:solidFill>
                  <a:schemeClr val="tx1"/>
                </a:solidFill>
                <a:effectLst/>
                <a:latin typeface="Arial" panose="020B0604020202020204" pitchFamily="34" charset="0"/>
              </a:rPr>
              <a:t>de meest </a:t>
            </a:r>
            <a:r>
              <a:rPr kumimoji="0" lang="en-NL" altLang="en-NL" sz="1600" b="1" i="0" u="none" strike="noStrike" cap="none" normalizeH="0" baseline="0" dirty="0">
                <a:ln>
                  <a:noFill/>
                </a:ln>
                <a:solidFill>
                  <a:schemeClr val="tx1"/>
                </a:solidFill>
                <a:effectLst/>
                <a:latin typeface="Arial" panose="020B0604020202020204" pitchFamily="34" charset="0"/>
              </a:rPr>
              <a:t>onconventionele, onmiddellijke actie</a:t>
            </a:r>
            <a:r>
              <a:rPr kumimoji="0" lang="en-NL" altLang="en-NL" sz="1600" b="0" i="0" u="none" strike="noStrike" cap="none" normalizeH="0" baseline="0" dirty="0">
                <a:ln>
                  <a:noFill/>
                </a:ln>
                <a:solidFill>
                  <a:schemeClr val="tx1"/>
                </a:solidFill>
                <a:effectLst/>
                <a:latin typeface="Arial" panose="020B0604020202020204" pitchFamily="34" charset="0"/>
              </a:rPr>
              <a:t> die jullie samen </a:t>
            </a:r>
          </a:p>
          <a:p>
            <a:pPr marL="0" marR="0" lvl="0" indent="0" algn="l" defTabSz="914400" rtl="0" eaLnBrk="0" fontAlgn="base" latinLnBrk="0" hangingPunct="0">
              <a:lnSpc>
                <a:spcPct val="100000"/>
              </a:lnSpc>
              <a:spcBef>
                <a:spcPct val="0"/>
              </a:spcBef>
              <a:spcAft>
                <a:spcPct val="0"/>
              </a:spcAft>
              <a:buClrTx/>
              <a:buSzTx/>
              <a:buFontTx/>
              <a:buNone/>
              <a:tabLst/>
            </a:pPr>
            <a:r>
              <a:rPr kumimoji="0" lang="en-NL" altLang="en-NL" sz="1600" b="0" i="0" u="none" strike="noStrike" cap="none" normalizeH="0" baseline="0" dirty="0">
                <a:ln>
                  <a:noFill/>
                </a:ln>
                <a:solidFill>
                  <a:schemeClr val="tx1"/>
                </a:solidFill>
                <a:effectLst/>
                <a:latin typeface="Arial" panose="020B0604020202020204" pitchFamily="34" charset="0"/>
              </a:rPr>
              <a:t>zouden kunnen ondernemen voor de duurzaamheid.</a:t>
            </a:r>
          </a:p>
          <a:p>
            <a:pPr marL="0" marR="0" lvl="0" indent="0" algn="l" defTabSz="914400" rtl="0" eaLnBrk="0" fontAlgn="base" latinLnBrk="0" hangingPunct="0">
              <a:lnSpc>
                <a:spcPct val="100000"/>
              </a:lnSpc>
              <a:spcBef>
                <a:spcPct val="0"/>
              </a:spcBef>
              <a:spcAft>
                <a:spcPct val="0"/>
              </a:spcAft>
              <a:buClrTx/>
              <a:buSzTx/>
              <a:buFontTx/>
              <a:buNone/>
              <a:tabLst/>
            </a:pPr>
            <a:r>
              <a:rPr kumimoji="0" lang="en-NL" altLang="en-NL" sz="1600" b="1" i="0" u="none" strike="noStrike" cap="none" normalizeH="0" baseline="0" dirty="0">
                <a:ln>
                  <a:noFill/>
                </a:ln>
                <a:solidFill>
                  <a:schemeClr val="tx1"/>
                </a:solidFill>
                <a:effectLst/>
                <a:latin typeface="Arial" panose="020B0604020202020204" pitchFamily="34" charset="0"/>
              </a:rPr>
              <a:t>2. Improvisatie en Dialoog:</a:t>
            </a:r>
            <a:r>
              <a:rPr kumimoji="0" lang="en-NL" altLang="en-NL" sz="16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NL" altLang="en-NL" sz="1600" b="0" i="0" u="none" strike="noStrike" cap="none" normalizeH="0" baseline="0" dirty="0">
                <a:ln>
                  <a:noFill/>
                </a:ln>
                <a:solidFill>
                  <a:schemeClr val="tx1"/>
                </a:solidFill>
                <a:effectLst/>
                <a:latin typeface="Arial" panose="020B0604020202020204" pitchFamily="34" charset="0"/>
              </a:rPr>
              <a:t>Moedig </a:t>
            </a:r>
            <a:r>
              <a:rPr kumimoji="0" lang="en-NL" altLang="en-NL" sz="1600" b="1" i="0" u="none" strike="noStrike" cap="none" normalizeH="0" baseline="0" dirty="0">
                <a:ln>
                  <a:noFill/>
                </a:ln>
                <a:solidFill>
                  <a:schemeClr val="tx1"/>
                </a:solidFill>
                <a:effectLst/>
                <a:latin typeface="Arial" panose="020B0604020202020204" pitchFamily="34" charset="0"/>
              </a:rPr>
              <a:t>constructieve dialoog</a:t>
            </a:r>
            <a:r>
              <a:rPr kumimoji="0" lang="en-NL" altLang="en-NL" sz="1600" b="0" i="0" u="none" strike="noStrike" cap="none" normalizeH="0" baseline="0" dirty="0">
                <a:ln>
                  <a:noFill/>
                </a:ln>
                <a:solidFill>
                  <a:schemeClr val="tx1"/>
                </a:solidFill>
                <a:effectLst/>
                <a:latin typeface="Arial" panose="020B0604020202020204" pitchFamily="34" charset="0"/>
              </a:rPr>
              <a:t> en </a:t>
            </a:r>
            <a:r>
              <a:rPr kumimoji="0" lang="en-NL" altLang="en-NL" sz="1600" b="1" i="0" u="none" strike="noStrike" cap="none" normalizeH="0" baseline="0" dirty="0">
                <a:ln>
                  <a:noFill/>
                </a:ln>
                <a:solidFill>
                  <a:schemeClr val="tx1"/>
                </a:solidFill>
                <a:effectLst/>
                <a:latin typeface="Arial" panose="020B0604020202020204" pitchFamily="34" charset="0"/>
              </a:rPr>
              <a:t>improvisatie</a:t>
            </a:r>
            <a:r>
              <a:rPr kumimoji="0" lang="en-NL" altLang="en-NL" sz="1600" b="0" i="0" u="none" strike="noStrike" cap="none" normalizeH="0" baseline="0" dirty="0">
                <a:ln>
                  <a:noFill/>
                </a:ln>
                <a:solidFill>
                  <a:schemeClr val="tx1"/>
                </a:solidFill>
                <a:effectLst/>
                <a:latin typeface="Arial" panose="020B0604020202020204" pitchFamily="34" charset="0"/>
              </a:rPr>
              <a:t> aan. </a:t>
            </a:r>
          </a:p>
          <a:p>
            <a:pPr marL="0" marR="0" lvl="0" indent="0" algn="l" defTabSz="914400" rtl="0" eaLnBrk="0" fontAlgn="base" latinLnBrk="0" hangingPunct="0">
              <a:lnSpc>
                <a:spcPct val="100000"/>
              </a:lnSpc>
              <a:spcBef>
                <a:spcPct val="0"/>
              </a:spcBef>
              <a:spcAft>
                <a:spcPct val="0"/>
              </a:spcAft>
              <a:buClrTx/>
              <a:buSzTx/>
              <a:buFontTx/>
              <a:buNone/>
              <a:tabLst/>
            </a:pPr>
            <a:r>
              <a:rPr kumimoji="0" lang="en-NL" altLang="en-NL" sz="1600" b="0" i="0" u="none" strike="noStrike" cap="none" normalizeH="0" baseline="0" dirty="0">
                <a:ln>
                  <a:noFill/>
                </a:ln>
                <a:solidFill>
                  <a:schemeClr val="tx1"/>
                </a:solidFill>
                <a:effectLst/>
                <a:latin typeface="Arial" panose="020B0604020202020204" pitchFamily="34" charset="0"/>
              </a:rPr>
              <a:t>Improvisatie wordt gezien als een facilitator van collectieve </a:t>
            </a:r>
          </a:p>
          <a:p>
            <a:pPr marL="0" marR="0" lvl="0" indent="0" algn="l" defTabSz="914400" rtl="0" eaLnBrk="0" fontAlgn="base" latinLnBrk="0" hangingPunct="0">
              <a:lnSpc>
                <a:spcPct val="100000"/>
              </a:lnSpc>
              <a:spcBef>
                <a:spcPct val="0"/>
              </a:spcBef>
              <a:spcAft>
                <a:spcPct val="0"/>
              </a:spcAft>
              <a:buClrTx/>
              <a:buSzTx/>
              <a:buFontTx/>
              <a:buNone/>
              <a:tabLst/>
            </a:pPr>
            <a:r>
              <a:rPr kumimoji="0" lang="en-NL" altLang="en-NL" sz="1600" b="0" i="0" u="none" strike="noStrike" cap="none" normalizeH="0" baseline="0" dirty="0">
                <a:ln>
                  <a:noFill/>
                </a:ln>
                <a:solidFill>
                  <a:schemeClr val="tx1"/>
                </a:solidFill>
                <a:effectLst/>
                <a:latin typeface="Arial" panose="020B0604020202020204" pitchFamily="34" charset="0"/>
              </a:rPr>
              <a:t>creativiteit die leidt tot extra waarde.</a:t>
            </a:r>
          </a:p>
          <a:p>
            <a:pPr marL="0" marR="0" lvl="0" indent="0" algn="l" defTabSz="914400" rtl="0" eaLnBrk="0" fontAlgn="base" latinLnBrk="0" hangingPunct="0">
              <a:lnSpc>
                <a:spcPct val="100000"/>
              </a:lnSpc>
              <a:spcBef>
                <a:spcPct val="0"/>
              </a:spcBef>
              <a:spcAft>
                <a:spcPct val="0"/>
              </a:spcAft>
              <a:buClrTx/>
              <a:buSzTx/>
              <a:buFontTx/>
              <a:buNone/>
              <a:tabLst/>
            </a:pPr>
            <a:r>
              <a:rPr kumimoji="0" lang="en-NL" altLang="en-NL" sz="1600" b="1" i="0" u="none" strike="noStrike" cap="none" normalizeH="0" baseline="0" dirty="0">
                <a:ln>
                  <a:noFill/>
                </a:ln>
                <a:solidFill>
                  <a:schemeClr val="tx1"/>
                </a:solidFill>
                <a:effectLst/>
                <a:latin typeface="Arial" panose="020B0604020202020204" pitchFamily="34" charset="0"/>
              </a:rPr>
              <a:t>3. Faciliteren:</a:t>
            </a:r>
            <a:r>
              <a:rPr kumimoji="0" lang="en-NL" altLang="en-NL" sz="16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NL" altLang="en-NL" sz="1600" b="0" i="0" u="none" strike="noStrike" cap="none" normalizeH="0" baseline="0" dirty="0">
                <a:ln>
                  <a:noFill/>
                </a:ln>
                <a:solidFill>
                  <a:schemeClr val="tx1"/>
                </a:solidFill>
                <a:effectLst/>
                <a:latin typeface="Arial" panose="020B0604020202020204" pitchFamily="34" charset="0"/>
              </a:rPr>
              <a:t>De facilitator </a:t>
            </a:r>
            <a:r>
              <a:rPr kumimoji="0" lang="en-NL" altLang="en-NL" sz="1600" b="1" i="0" u="none" strike="noStrike" cap="none" normalizeH="0" baseline="0" dirty="0">
                <a:ln>
                  <a:noFill/>
                </a:ln>
                <a:solidFill>
                  <a:schemeClr val="tx1"/>
                </a:solidFill>
                <a:effectLst/>
                <a:latin typeface="Arial" panose="020B0604020202020204" pitchFamily="34" charset="0"/>
              </a:rPr>
              <a:t>observeert de groepsdynamiek</a:t>
            </a:r>
            <a:r>
              <a:rPr kumimoji="0" lang="en-NL" altLang="en-NL" sz="1600" b="0" i="0" u="none" strike="noStrike" cap="none" normalizeH="0" baseline="0" dirty="0">
                <a:ln>
                  <a:noFill/>
                </a:ln>
                <a:solidFill>
                  <a:schemeClr val="tx1"/>
                </a:solidFill>
                <a:effectLst/>
                <a:latin typeface="Arial" panose="020B0604020202020204" pitchFamily="34" charset="0"/>
              </a:rPr>
              <a:t> en faciliteert de dialoog </a:t>
            </a:r>
          </a:p>
          <a:p>
            <a:pPr marL="0" marR="0" lvl="0" indent="0" algn="l" defTabSz="914400" rtl="0" eaLnBrk="0" fontAlgn="base" latinLnBrk="0" hangingPunct="0">
              <a:lnSpc>
                <a:spcPct val="100000"/>
              </a:lnSpc>
              <a:spcBef>
                <a:spcPct val="0"/>
              </a:spcBef>
              <a:spcAft>
                <a:spcPct val="0"/>
              </a:spcAft>
              <a:buClrTx/>
              <a:buSzTx/>
              <a:buFontTx/>
              <a:buNone/>
              <a:tabLst/>
            </a:pPr>
            <a:r>
              <a:rPr kumimoji="0" lang="en-NL" altLang="en-NL" sz="1600" b="0" i="0" u="none" strike="noStrike" cap="none" normalizeH="0" baseline="0" dirty="0">
                <a:ln>
                  <a:noFill/>
                </a:ln>
                <a:solidFill>
                  <a:schemeClr val="tx1"/>
                </a:solidFill>
                <a:effectLst/>
                <a:latin typeface="Arial" panose="020B0604020202020204" pitchFamily="34" charset="0"/>
              </a:rPr>
              <a:t>plaats van de inhoud te sturen, wat past bij </a:t>
            </a:r>
            <a:r>
              <a:rPr kumimoji="0" lang="en-NL" altLang="en-NL" sz="1600" b="0" i="1" u="none" strike="noStrike" cap="none" normalizeH="0" baseline="0" dirty="0">
                <a:ln>
                  <a:noFill/>
                </a:ln>
                <a:solidFill>
                  <a:schemeClr val="tx1"/>
                </a:solidFill>
                <a:effectLst/>
                <a:latin typeface="Arial" panose="020B0604020202020204" pitchFamily="34" charset="0"/>
              </a:rPr>
              <a:t>Enabling Leadership</a:t>
            </a:r>
            <a:r>
              <a:rPr kumimoji="0" lang="en-NL" altLang="en-NL" sz="16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NL" altLang="en-NL" sz="1600" b="0" i="0" u="none" strike="noStrike" cap="none" normalizeH="0" baseline="0" dirty="0">
                <a:ln>
                  <a:noFill/>
                </a:ln>
                <a:solidFill>
                  <a:schemeClr val="tx1"/>
                </a:solidFill>
                <a:effectLst/>
                <a:latin typeface="Arial" panose="020B0604020202020204" pitchFamily="34" charset="0"/>
              </a:rPr>
              <a:t>Enabling Leadership kenmerkt zich door het </a:t>
            </a:r>
            <a:r>
              <a:rPr kumimoji="0" lang="en-NL" altLang="en-NL" sz="1600" b="1" i="0" u="none" strike="noStrike" cap="none" normalizeH="0" baseline="0" dirty="0">
                <a:ln>
                  <a:noFill/>
                </a:ln>
                <a:solidFill>
                  <a:schemeClr val="tx1"/>
                </a:solidFill>
                <a:effectLst/>
                <a:latin typeface="Arial" panose="020B0604020202020204" pitchFamily="34" charset="0"/>
              </a:rPr>
              <a:t>mogelijk maken</a:t>
            </a:r>
            <a:r>
              <a:rPr kumimoji="0" lang="en-NL" altLang="en-NL" sz="1600" b="0" i="0" u="none" strike="noStrike" cap="none" normalizeH="0" baseline="0" dirty="0">
                <a:ln>
                  <a:noFill/>
                </a:ln>
                <a:solidFill>
                  <a:schemeClr val="tx1"/>
                </a:solidFill>
                <a:effectLst/>
                <a:latin typeface="Arial" panose="020B0604020202020204" pitchFamily="34" charset="0"/>
              </a:rPr>
              <a:t> van </a:t>
            </a:r>
          </a:p>
          <a:p>
            <a:pPr marL="0" marR="0" lvl="0" indent="0" algn="l" defTabSz="914400" rtl="0" eaLnBrk="0" fontAlgn="base" latinLnBrk="0" hangingPunct="0">
              <a:lnSpc>
                <a:spcPct val="100000"/>
              </a:lnSpc>
              <a:spcBef>
                <a:spcPct val="0"/>
              </a:spcBef>
              <a:spcAft>
                <a:spcPct val="0"/>
              </a:spcAft>
              <a:buClrTx/>
              <a:buSzTx/>
              <a:buFontTx/>
              <a:buNone/>
              <a:tabLst/>
            </a:pPr>
            <a:r>
              <a:rPr kumimoji="0" lang="en-NL" altLang="en-NL" sz="1600" b="0" i="0" u="none" strike="noStrike" cap="none" normalizeH="0" baseline="0" dirty="0">
                <a:ln>
                  <a:noFill/>
                </a:ln>
                <a:solidFill>
                  <a:schemeClr val="tx1"/>
                </a:solidFill>
                <a:effectLst/>
                <a:latin typeface="Arial" panose="020B0604020202020204" pitchFamily="34" charset="0"/>
              </a:rPr>
              <a:t>informele netwerkdynamiek in plaats van deze te controleren.</a:t>
            </a:r>
          </a:p>
          <a:p>
            <a:pPr marL="0" marR="0" lvl="0" indent="0" algn="l" defTabSz="914400" rtl="0" eaLnBrk="0" fontAlgn="base" latinLnBrk="0" hangingPunct="0">
              <a:lnSpc>
                <a:spcPct val="100000"/>
              </a:lnSpc>
              <a:spcBef>
                <a:spcPct val="0"/>
              </a:spcBef>
              <a:spcAft>
                <a:spcPct val="0"/>
              </a:spcAft>
              <a:buClrTx/>
              <a:buSzTx/>
              <a:buFontTx/>
              <a:buNone/>
              <a:tabLst/>
            </a:pPr>
            <a:endParaRPr lang="en-NL" altLang="en-NL" sz="1600" dirty="0"/>
          </a:p>
          <a:p>
            <a:pPr marL="0" marR="0" lvl="0" indent="0" algn="l" defTabSz="914400" rtl="0" eaLnBrk="0" fontAlgn="base" latinLnBrk="0" hangingPunct="0">
              <a:lnSpc>
                <a:spcPct val="100000"/>
              </a:lnSpc>
              <a:spcBef>
                <a:spcPct val="0"/>
              </a:spcBef>
              <a:spcAft>
                <a:spcPct val="0"/>
              </a:spcAft>
              <a:buClrTx/>
              <a:buSzTx/>
              <a:buFontTx/>
              <a:buNone/>
              <a:tabLst/>
            </a:pPr>
            <a:r>
              <a:rPr kumimoji="0" lang="en-NL" altLang="en-NL" sz="1600" b="0" i="0" u="none" strike="noStrike" cap="none" normalizeH="0" baseline="0" dirty="0">
                <a:ln>
                  <a:noFill/>
                </a:ln>
                <a:solidFill>
                  <a:schemeClr val="tx1"/>
                </a:solidFill>
                <a:effectLst/>
                <a:latin typeface="Arial" panose="020B0604020202020204" pitchFamily="34" charset="0"/>
              </a:rPr>
              <a:t>Max 25 min </a:t>
            </a:r>
          </a:p>
        </p:txBody>
      </p:sp>
    </p:spTree>
    <p:extLst>
      <p:ext uri="{BB962C8B-B14F-4D97-AF65-F5344CB8AC3E}">
        <p14:creationId xmlns:p14="http://schemas.microsoft.com/office/powerpoint/2010/main" val="120598947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61A2C-59B6-77C8-3932-3967F9AED10B}"/>
              </a:ext>
            </a:extLst>
          </p:cNvPr>
          <p:cNvSpPr>
            <a:spLocks noGrp="1"/>
          </p:cNvSpPr>
          <p:nvPr>
            <p:ph type="title"/>
          </p:nvPr>
        </p:nvSpPr>
        <p:spPr/>
        <p:txBody>
          <a:bodyPr/>
          <a:lstStyle/>
          <a:p>
            <a:r>
              <a:rPr lang="en-NL" altLang="en-NL" b="1" dirty="0">
                <a:solidFill>
                  <a:schemeClr val="tx1"/>
                </a:solidFill>
              </a:rPr>
              <a:t>Fase 3: Collectief Sense-Making en Reflexiviteit</a:t>
            </a:r>
            <a:endParaRPr lang="en-GB" dirty="0"/>
          </a:p>
        </p:txBody>
      </p:sp>
      <p:sp>
        <p:nvSpPr>
          <p:cNvPr id="4" name="Rectangle 1">
            <a:extLst>
              <a:ext uri="{FF2B5EF4-FFF2-40B4-BE49-F238E27FC236}">
                <a16:creationId xmlns:a16="http://schemas.microsoft.com/office/drawing/2014/main" id="{6B554201-9805-5E89-3829-ECBF71E9ACA6}"/>
              </a:ext>
            </a:extLst>
          </p:cNvPr>
          <p:cNvSpPr>
            <a:spLocks noGrp="1" noChangeArrowheads="1"/>
          </p:cNvSpPr>
          <p:nvPr>
            <p:ph idx="1"/>
          </p:nvPr>
        </p:nvSpPr>
        <p:spPr bwMode="auto">
          <a:xfrm>
            <a:off x="685800" y="1505419"/>
            <a:ext cx="7750840" cy="39703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R="0" lvl="0" algn="l" defTabSz="914400" rtl="0" eaLnBrk="0" fontAlgn="base" latinLnBrk="0" hangingPunct="0">
              <a:lnSpc>
                <a:spcPct val="100000"/>
              </a:lnSpc>
              <a:spcBef>
                <a:spcPct val="0"/>
              </a:spcBef>
              <a:spcAft>
                <a:spcPct val="0"/>
              </a:spcAft>
              <a:buClrTx/>
              <a:buSzTx/>
              <a:buFontTx/>
              <a:buAutoNum type="arabicPeriod"/>
              <a:tabLst/>
            </a:pPr>
            <a:r>
              <a:rPr kumimoji="0" lang="en-NL" altLang="en-NL" sz="1800" b="1" i="0" u="none" strike="noStrike" cap="none" normalizeH="0" baseline="0" dirty="0">
                <a:ln>
                  <a:noFill/>
                </a:ln>
                <a:solidFill>
                  <a:schemeClr val="tx1"/>
                </a:solidFill>
                <a:effectLst/>
                <a:latin typeface="Arial" panose="020B0604020202020204" pitchFamily="34" charset="0"/>
              </a:rPr>
              <a:t>Patronen Zoeken:</a:t>
            </a:r>
            <a:r>
              <a:rPr kumimoji="0" lang="en-NL" altLang="en-NL" sz="18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None/>
              <a:tabLst/>
            </a:pPr>
            <a:r>
              <a:rPr kumimoji="0" lang="en-NL" altLang="en-NL" sz="1800" b="0" i="0" u="none" strike="noStrike" cap="none" normalizeH="0" baseline="0" dirty="0">
                <a:ln>
                  <a:noFill/>
                </a:ln>
                <a:solidFill>
                  <a:schemeClr val="tx1"/>
                </a:solidFill>
                <a:effectLst/>
                <a:latin typeface="Arial" panose="020B0604020202020204" pitchFamily="34" charset="0"/>
              </a:rPr>
              <a:t>Laat elke groep hun onconventionele actie presenteren. </a:t>
            </a:r>
          </a:p>
          <a:p>
            <a:pPr marL="0" marR="0" lvl="0" indent="0" algn="l" defTabSz="914400" rtl="0" eaLnBrk="0" fontAlgn="base" latinLnBrk="0" hangingPunct="0">
              <a:lnSpc>
                <a:spcPct val="100000"/>
              </a:lnSpc>
              <a:spcBef>
                <a:spcPct val="0"/>
              </a:spcBef>
              <a:spcAft>
                <a:spcPct val="0"/>
              </a:spcAft>
              <a:buClrTx/>
              <a:buSzTx/>
              <a:buNone/>
              <a:tabLst/>
            </a:pPr>
            <a:r>
              <a:rPr kumimoji="0" lang="en-NL" altLang="en-NL" sz="1800" b="0" i="0" u="none" strike="noStrike" cap="none" normalizeH="0" baseline="0" dirty="0">
                <a:ln>
                  <a:noFill/>
                </a:ln>
                <a:solidFill>
                  <a:schemeClr val="tx1"/>
                </a:solidFill>
                <a:effectLst/>
                <a:latin typeface="Arial" panose="020B0604020202020204" pitchFamily="34" charset="0"/>
              </a:rPr>
              <a:t>Het doel is om </a:t>
            </a:r>
            <a:r>
              <a:rPr kumimoji="0" lang="en-NL" altLang="en-NL" sz="1800" b="1" i="0" u="none" strike="noStrike" cap="none" normalizeH="0" baseline="0" dirty="0">
                <a:ln>
                  <a:noFill/>
                </a:ln>
                <a:solidFill>
                  <a:schemeClr val="tx1"/>
                </a:solidFill>
                <a:effectLst/>
                <a:latin typeface="Arial" panose="020B0604020202020204" pitchFamily="34" charset="0"/>
              </a:rPr>
              <a:t>patronen en symbolen</a:t>
            </a:r>
            <a:r>
              <a:rPr kumimoji="0" lang="en-NL" altLang="en-NL" sz="1800" b="0" i="0" u="none" strike="noStrike" cap="none" normalizeH="0" baseline="0" dirty="0">
                <a:ln>
                  <a:noFill/>
                </a:ln>
                <a:solidFill>
                  <a:schemeClr val="tx1"/>
                </a:solidFill>
                <a:effectLst/>
                <a:latin typeface="Arial" panose="020B0604020202020204" pitchFamily="34" charset="0"/>
              </a:rPr>
              <a:t> in de gedeelde ideeën </a:t>
            </a:r>
          </a:p>
          <a:p>
            <a:pPr marL="0" marR="0" lvl="0" indent="0" algn="l" defTabSz="914400" rtl="0" eaLnBrk="0" fontAlgn="base" latinLnBrk="0" hangingPunct="0">
              <a:lnSpc>
                <a:spcPct val="100000"/>
              </a:lnSpc>
              <a:spcBef>
                <a:spcPct val="0"/>
              </a:spcBef>
              <a:spcAft>
                <a:spcPct val="0"/>
              </a:spcAft>
              <a:buClrTx/>
              <a:buSzTx/>
              <a:buNone/>
              <a:tabLst/>
            </a:pPr>
            <a:r>
              <a:rPr kumimoji="0" lang="en-NL" altLang="en-NL" sz="1800" b="0" i="0" u="none" strike="noStrike" cap="none" normalizeH="0" baseline="0" dirty="0">
                <a:ln>
                  <a:noFill/>
                </a:ln>
                <a:solidFill>
                  <a:schemeClr val="tx1"/>
                </a:solidFill>
                <a:effectLst/>
                <a:latin typeface="Arial" panose="020B0604020202020204" pitchFamily="34" charset="0"/>
              </a:rPr>
              <a:t>te zoeken, niet om de ‘beste’ oplossing te kiezen. </a:t>
            </a:r>
          </a:p>
          <a:p>
            <a:pPr marL="0" marR="0" lvl="0" indent="0" algn="l" defTabSz="914400" rtl="0" eaLnBrk="0" fontAlgn="base" latinLnBrk="0" hangingPunct="0">
              <a:lnSpc>
                <a:spcPct val="100000"/>
              </a:lnSpc>
              <a:spcBef>
                <a:spcPct val="0"/>
              </a:spcBef>
              <a:spcAft>
                <a:spcPct val="0"/>
              </a:spcAft>
              <a:buClrTx/>
              <a:buSzTx/>
              <a:buNone/>
              <a:tabLst/>
            </a:pPr>
            <a:r>
              <a:rPr kumimoji="0" lang="en-NL" altLang="en-NL" sz="1800" b="0" i="0" u="none" strike="noStrike" cap="none" normalizeH="0" baseline="0" dirty="0">
                <a:ln>
                  <a:noFill/>
                </a:ln>
                <a:solidFill>
                  <a:schemeClr val="tx1"/>
                </a:solidFill>
                <a:effectLst/>
                <a:latin typeface="Arial" panose="020B0604020202020204" pitchFamily="34" charset="0"/>
              </a:rPr>
              <a:t>Dit is een daad van </a:t>
            </a:r>
            <a:r>
              <a:rPr kumimoji="0" lang="en-NL" altLang="en-NL" sz="1800" b="1" i="0" u="none" strike="noStrike" cap="none" normalizeH="0" baseline="0" dirty="0">
                <a:ln>
                  <a:noFill/>
                </a:ln>
                <a:solidFill>
                  <a:schemeClr val="tx1"/>
                </a:solidFill>
                <a:effectLst/>
                <a:latin typeface="Arial" panose="020B0604020202020204" pitchFamily="34" charset="0"/>
              </a:rPr>
              <a:t>collectieve zin-geving</a:t>
            </a:r>
            <a:r>
              <a:rPr kumimoji="0" lang="en-NL" altLang="en-NL" sz="1800" b="0" i="0" u="none" strike="noStrike" cap="none" normalizeH="0" baseline="0" dirty="0">
                <a:ln>
                  <a:noFill/>
                </a:ln>
                <a:solidFill>
                  <a:schemeClr val="tx1"/>
                </a:solidFill>
                <a:effectLst/>
                <a:latin typeface="Arial" panose="020B0604020202020204" pitchFamily="34" charset="0"/>
              </a:rPr>
              <a:t> (</a:t>
            </a:r>
            <a:r>
              <a:rPr kumimoji="0" lang="en-NL" altLang="en-NL" sz="1800" b="0" i="1" u="none" strike="noStrike" cap="none" normalizeH="0" baseline="0" dirty="0">
                <a:ln>
                  <a:noFill/>
                </a:ln>
                <a:solidFill>
                  <a:schemeClr val="tx1"/>
                </a:solidFill>
                <a:effectLst/>
                <a:latin typeface="Arial" panose="020B0604020202020204" pitchFamily="34" charset="0"/>
              </a:rPr>
              <a:t>Sense-Making</a:t>
            </a:r>
            <a:r>
              <a:rPr kumimoji="0" lang="en-NL" altLang="en-NL" sz="1800" b="0" i="0" u="none" strike="noStrike" cap="none" normalizeH="0" baseline="0" dirty="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None/>
              <a:tabLst/>
            </a:pPr>
            <a:r>
              <a:rPr kumimoji="0" lang="en-NL" altLang="en-NL" sz="1800" b="0" i="0" u="none" strike="noStrike" cap="none" normalizeH="0" baseline="0" dirty="0">
                <a:ln>
                  <a:noFill/>
                </a:ln>
                <a:solidFill>
                  <a:schemeClr val="tx1"/>
                </a:solidFill>
                <a:effectLst/>
                <a:latin typeface="Arial" panose="020B0604020202020204" pitchFamily="34" charset="0"/>
              </a:rPr>
              <a:t>2. </a:t>
            </a:r>
            <a:r>
              <a:rPr kumimoji="0" lang="en-NL" altLang="en-NL" sz="1800" b="1" i="0" u="none" strike="noStrike" cap="none" normalizeH="0" baseline="0" dirty="0">
                <a:ln>
                  <a:noFill/>
                </a:ln>
                <a:solidFill>
                  <a:schemeClr val="tx1"/>
                </a:solidFill>
                <a:effectLst/>
                <a:latin typeface="Arial" panose="020B0604020202020204" pitchFamily="34" charset="0"/>
              </a:rPr>
              <a:t>Synthetiseren van Waarden:</a:t>
            </a:r>
            <a:r>
              <a:rPr kumimoji="0" lang="en-NL" altLang="en-NL" sz="18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NL" altLang="en-NL" sz="1800" b="0" i="0" u="none" strike="noStrike" cap="none" normalizeH="0" baseline="0" dirty="0">
                <a:ln>
                  <a:noFill/>
                </a:ln>
                <a:solidFill>
                  <a:schemeClr val="tx1"/>
                </a:solidFill>
                <a:effectLst/>
                <a:latin typeface="Arial" panose="020B0604020202020204" pitchFamily="34" charset="0"/>
              </a:rPr>
              <a:t>Help de deelnemers de gemeenschappelijke elementen (</a:t>
            </a:r>
            <a:r>
              <a:rPr kumimoji="0" lang="en-NL" altLang="en-NL" sz="1800" b="1" i="0" u="none" strike="noStrike" cap="none" normalizeH="0" baseline="0" dirty="0">
                <a:ln>
                  <a:noFill/>
                </a:ln>
                <a:solidFill>
                  <a:schemeClr val="tx1"/>
                </a:solidFill>
                <a:effectLst/>
                <a:latin typeface="Arial" panose="020B0604020202020204" pitchFamily="34" charset="0"/>
              </a:rPr>
              <a:t>Shared Values</a:t>
            </a:r>
            <a:r>
              <a:rPr kumimoji="0" lang="en-NL" altLang="en-NL" sz="18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NL" altLang="en-NL" sz="1800" b="0" i="0" u="none" strike="noStrike" cap="none" normalizeH="0" baseline="0" dirty="0">
                <a:ln>
                  <a:noFill/>
                </a:ln>
                <a:solidFill>
                  <a:schemeClr val="tx1"/>
                </a:solidFill>
                <a:effectLst/>
                <a:latin typeface="Arial" panose="020B0604020202020204" pitchFamily="34" charset="0"/>
              </a:rPr>
              <a:t>te synthetiseren die onverwacht naar voren kwamen.</a:t>
            </a:r>
          </a:p>
          <a:p>
            <a:pPr marL="0" marR="0" lvl="0" indent="0" algn="l" defTabSz="914400" rtl="0" eaLnBrk="0" fontAlgn="base" latinLnBrk="0" hangingPunct="0">
              <a:lnSpc>
                <a:spcPct val="100000"/>
              </a:lnSpc>
              <a:spcBef>
                <a:spcPct val="0"/>
              </a:spcBef>
              <a:spcAft>
                <a:spcPct val="0"/>
              </a:spcAft>
              <a:buClrTx/>
              <a:buSzTx/>
              <a:buFontTx/>
              <a:buNone/>
              <a:tabLst/>
            </a:pPr>
            <a:r>
              <a:rPr kumimoji="0" lang="en-NL" altLang="en-NL" sz="1800" b="0" i="0" u="none" strike="noStrike" cap="none" normalizeH="0" baseline="0" dirty="0">
                <a:ln>
                  <a:noFill/>
                </a:ln>
                <a:solidFill>
                  <a:schemeClr val="tx1"/>
                </a:solidFill>
                <a:effectLst/>
                <a:latin typeface="Arial" panose="020B0604020202020204" pitchFamily="34" charset="0"/>
              </a:rPr>
              <a:t>3. </a:t>
            </a:r>
            <a:r>
              <a:rPr kumimoji="0" lang="en-NL" altLang="en-NL" sz="1800" b="1" i="0" u="none" strike="noStrike" cap="none" normalizeH="0" baseline="0" dirty="0">
                <a:ln>
                  <a:noFill/>
                </a:ln>
                <a:solidFill>
                  <a:schemeClr val="tx1"/>
                </a:solidFill>
                <a:effectLst/>
                <a:latin typeface="Arial" panose="020B0604020202020204" pitchFamily="34" charset="0"/>
              </a:rPr>
              <a:t>De Ervaring van Emergentie (</a:t>
            </a:r>
            <a:r>
              <a:rPr kumimoji="0" lang="en-NL" altLang="en-NL" sz="1800" b="1" i="1" u="none" strike="noStrike" cap="none" normalizeH="0" baseline="0" dirty="0">
                <a:ln>
                  <a:noFill/>
                </a:ln>
                <a:solidFill>
                  <a:schemeClr val="tx1"/>
                </a:solidFill>
                <a:effectLst/>
                <a:latin typeface="Arial" panose="020B0604020202020204" pitchFamily="34" charset="0"/>
              </a:rPr>
              <a:t>Novelty</a:t>
            </a:r>
            <a:r>
              <a:rPr kumimoji="0" lang="en-NL" altLang="en-NL" sz="1800" b="1" i="0" u="none" strike="noStrike" cap="none" normalizeH="0" baseline="0" dirty="0">
                <a:ln>
                  <a:noFill/>
                </a:ln>
                <a:solidFill>
                  <a:schemeClr val="tx1"/>
                </a:solidFill>
                <a:effectLst/>
                <a:latin typeface="Arial" panose="020B0604020202020204" pitchFamily="34" charset="0"/>
              </a:rPr>
              <a:t>):</a:t>
            </a:r>
            <a:r>
              <a:rPr kumimoji="0" lang="en-NL" altLang="en-NL" sz="1800" b="0" i="0" u="none" strike="noStrike" cap="none" normalizeH="0" baseline="0" dirty="0">
                <a:ln>
                  <a:noFill/>
                </a:ln>
                <a:solidFill>
                  <a:schemeClr val="tx1"/>
                </a:solidFill>
                <a:effectLst/>
                <a:latin typeface="Arial" panose="020B0604020202020204" pitchFamily="34" charset="0"/>
              </a:rPr>
              <a:t> Wijs het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NL" altLang="en-NL" sz="1800" b="1" i="0" u="none" strike="noStrike" cap="none" normalizeH="0" baseline="0" dirty="0">
                <a:ln>
                  <a:noFill/>
                </a:ln>
                <a:solidFill>
                  <a:schemeClr val="tx1"/>
                </a:solidFill>
                <a:effectLst/>
                <a:latin typeface="Arial" panose="020B0604020202020204" pitchFamily="34" charset="0"/>
              </a:rPr>
              <a:t>nieuwe, coherente patroon</a:t>
            </a:r>
            <a:r>
              <a:rPr kumimoji="0" lang="en-NL" altLang="en-NL" sz="1800" b="0" i="0" u="none" strike="noStrike" cap="none" normalizeH="0" baseline="0" dirty="0">
                <a:ln>
                  <a:noFill/>
                </a:ln>
                <a:solidFill>
                  <a:schemeClr val="tx1"/>
                </a:solidFill>
                <a:effectLst/>
                <a:latin typeface="Arial" panose="020B0604020202020204" pitchFamily="34" charset="0"/>
              </a:rPr>
              <a:t> aan dat is ontstaan. </a:t>
            </a:r>
          </a:p>
          <a:p>
            <a:pPr marL="0" marR="0" lvl="0" indent="0" algn="l" defTabSz="914400" rtl="0" eaLnBrk="0" fontAlgn="base" latinLnBrk="0" hangingPunct="0">
              <a:lnSpc>
                <a:spcPct val="100000"/>
              </a:lnSpc>
              <a:spcBef>
                <a:spcPct val="0"/>
              </a:spcBef>
              <a:spcAft>
                <a:spcPct val="0"/>
              </a:spcAft>
              <a:buClrTx/>
              <a:buSzTx/>
              <a:buFontTx/>
              <a:buNone/>
              <a:tabLst/>
            </a:pPr>
            <a:r>
              <a:rPr kumimoji="0" lang="en-NL" altLang="en-NL" sz="1800" b="0" i="0" u="none" strike="noStrike" cap="none" normalizeH="0" baseline="0" dirty="0">
                <a:ln>
                  <a:noFill/>
                </a:ln>
                <a:solidFill>
                  <a:schemeClr val="tx1"/>
                </a:solidFill>
                <a:effectLst/>
                <a:latin typeface="Arial" panose="020B0604020202020204" pitchFamily="34" charset="0"/>
              </a:rPr>
              <a:t>Dit onverwachte inzicht (</a:t>
            </a:r>
            <a:r>
              <a:rPr kumimoji="0" lang="en-NL" altLang="en-NL" sz="1800" b="0" i="1" u="none" strike="noStrike" cap="none" normalizeH="0" baseline="0" dirty="0">
                <a:ln>
                  <a:noFill/>
                </a:ln>
                <a:solidFill>
                  <a:schemeClr val="tx1"/>
                </a:solidFill>
                <a:effectLst/>
                <a:latin typeface="Arial" panose="020B0604020202020204" pitchFamily="34" charset="0"/>
              </a:rPr>
              <a:t>novelty</a:t>
            </a:r>
            <a:r>
              <a:rPr kumimoji="0" lang="en-NL" altLang="en-NL" sz="1800" b="0" i="0" u="none" strike="noStrike" cap="none" normalizeH="0" baseline="0" dirty="0">
                <a:ln>
                  <a:noFill/>
                </a:ln>
                <a:solidFill>
                  <a:schemeClr val="tx1"/>
                </a:solidFill>
                <a:effectLst/>
                <a:latin typeface="Arial" panose="020B0604020202020204" pitchFamily="34" charset="0"/>
              </a:rPr>
              <a:t> of doorbraak) dat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NL" altLang="en-NL" sz="1800" b="0" i="0" u="none" strike="noStrike" cap="none" normalizeH="0" baseline="0" dirty="0">
                <a:ln>
                  <a:noFill/>
                </a:ln>
                <a:solidFill>
                  <a:schemeClr val="tx1"/>
                </a:solidFill>
                <a:effectLst/>
                <a:latin typeface="Arial" panose="020B0604020202020204" pitchFamily="34" charset="0"/>
              </a:rPr>
              <a:t>voortkwam uit de interacties is de daadwerkelijke ervaring van emergentie</a:t>
            </a:r>
          </a:p>
          <a:p>
            <a:pPr marL="0" marR="0" lvl="0" indent="0" algn="l" defTabSz="914400" rtl="0" eaLnBrk="0" fontAlgn="base" latinLnBrk="0" hangingPunct="0">
              <a:lnSpc>
                <a:spcPct val="100000"/>
              </a:lnSpc>
              <a:spcBef>
                <a:spcPct val="0"/>
              </a:spcBef>
              <a:spcAft>
                <a:spcPct val="0"/>
              </a:spcAft>
              <a:buClrTx/>
              <a:buSzTx/>
              <a:buFontTx/>
              <a:buNone/>
              <a:tabLst/>
            </a:pPr>
            <a:endParaRPr lang="en-NL" altLang="en-NL" sz="1800" dirty="0"/>
          </a:p>
          <a:p>
            <a:pPr marL="0" marR="0" lvl="0" indent="0" algn="l" defTabSz="914400" rtl="0" eaLnBrk="0" fontAlgn="base" latinLnBrk="0" hangingPunct="0">
              <a:lnSpc>
                <a:spcPct val="100000"/>
              </a:lnSpc>
              <a:spcBef>
                <a:spcPct val="0"/>
              </a:spcBef>
              <a:spcAft>
                <a:spcPct val="0"/>
              </a:spcAft>
              <a:buClrTx/>
              <a:buSzTx/>
              <a:buFontTx/>
              <a:buNone/>
              <a:tabLst/>
            </a:pPr>
            <a:r>
              <a:rPr kumimoji="0" lang="en-NL" altLang="en-NL" sz="1800" b="0" i="0" u="none" strike="noStrike" cap="none" normalizeH="0" baseline="0" dirty="0">
                <a:ln>
                  <a:noFill/>
                </a:ln>
                <a:solidFill>
                  <a:schemeClr val="tx1"/>
                </a:solidFill>
                <a:effectLst/>
                <a:latin typeface="Arial" panose="020B0604020202020204" pitchFamily="34" charset="0"/>
              </a:rPr>
              <a:t>Max 15 min</a:t>
            </a:r>
          </a:p>
        </p:txBody>
      </p:sp>
    </p:spTree>
    <p:extLst>
      <p:ext uri="{BB962C8B-B14F-4D97-AF65-F5344CB8AC3E}">
        <p14:creationId xmlns:p14="http://schemas.microsoft.com/office/powerpoint/2010/main" val="21512320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8DA70-B520-2E9C-E312-528B1CC77833}"/>
              </a:ext>
            </a:extLst>
          </p:cNvPr>
          <p:cNvSpPr>
            <a:spLocks noGrp="1"/>
          </p:cNvSpPr>
          <p:nvPr>
            <p:ph type="title"/>
          </p:nvPr>
        </p:nvSpPr>
        <p:spPr/>
        <p:txBody>
          <a:bodyPr/>
          <a:lstStyle/>
          <a:p>
            <a:r>
              <a:rPr lang="en-NL" altLang="en-NL" b="1" dirty="0">
                <a:solidFill>
                  <a:schemeClr val="tx1"/>
                </a:solidFill>
              </a:rPr>
              <a:t>Fase 4: Afronding en Adaptiviteit </a:t>
            </a:r>
            <a:endParaRPr lang="en-GB" dirty="0"/>
          </a:p>
        </p:txBody>
      </p:sp>
      <p:sp>
        <p:nvSpPr>
          <p:cNvPr id="4" name="Rectangle 1">
            <a:extLst>
              <a:ext uri="{FF2B5EF4-FFF2-40B4-BE49-F238E27FC236}">
                <a16:creationId xmlns:a16="http://schemas.microsoft.com/office/drawing/2014/main" id="{5D9C6CC3-52C5-E416-1603-181FF90A8F1F}"/>
              </a:ext>
            </a:extLst>
          </p:cNvPr>
          <p:cNvSpPr>
            <a:spLocks noGrp="1" noChangeArrowheads="1"/>
          </p:cNvSpPr>
          <p:nvPr>
            <p:ph idx="1"/>
          </p:nvPr>
        </p:nvSpPr>
        <p:spPr bwMode="auto">
          <a:xfrm>
            <a:off x="971600" y="1582341"/>
            <a:ext cx="6917278" cy="36933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R="0" lvl="0" algn="l" defTabSz="914400" rtl="0" eaLnBrk="0" fontAlgn="base" latinLnBrk="0" hangingPunct="0">
              <a:lnSpc>
                <a:spcPct val="100000"/>
              </a:lnSpc>
              <a:spcBef>
                <a:spcPct val="0"/>
              </a:spcBef>
              <a:spcAft>
                <a:spcPct val="0"/>
              </a:spcAft>
              <a:buClrTx/>
              <a:buSzTx/>
              <a:buFontTx/>
              <a:buAutoNum type="arabicPeriod"/>
              <a:tabLst/>
            </a:pPr>
            <a:r>
              <a:rPr kumimoji="0" lang="en-NL" altLang="en-NL" sz="1800" b="1" i="0" u="none" strike="noStrike" cap="none" normalizeH="0" baseline="0" dirty="0">
                <a:ln>
                  <a:noFill/>
                </a:ln>
                <a:solidFill>
                  <a:schemeClr val="tx1"/>
                </a:solidFill>
                <a:effectLst/>
                <a:latin typeface="Arial" panose="020B0604020202020204" pitchFamily="34" charset="0"/>
              </a:rPr>
              <a:t>Reflectie op het Proces:</a:t>
            </a:r>
            <a:r>
              <a:rPr kumimoji="0" lang="en-NL" altLang="en-NL" sz="18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None/>
              <a:tabLst/>
            </a:pPr>
            <a:r>
              <a:rPr kumimoji="0" lang="en-NL" altLang="en-NL" sz="1800" b="0" i="0" u="none" strike="noStrike" cap="none" normalizeH="0" baseline="0" dirty="0">
                <a:ln>
                  <a:noFill/>
                </a:ln>
                <a:solidFill>
                  <a:schemeClr val="tx1"/>
                </a:solidFill>
                <a:effectLst/>
                <a:latin typeface="Arial" panose="020B0604020202020204" pitchFamily="34" charset="0"/>
              </a:rPr>
              <a:t>Vraag de managers te reflecteren op welke omstandigheden </a:t>
            </a:r>
          </a:p>
          <a:p>
            <a:pPr marL="0" marR="0" lvl="0" indent="0" algn="l" defTabSz="914400" rtl="0" eaLnBrk="0" fontAlgn="base" latinLnBrk="0" hangingPunct="0">
              <a:lnSpc>
                <a:spcPct val="100000"/>
              </a:lnSpc>
              <a:spcBef>
                <a:spcPct val="0"/>
              </a:spcBef>
              <a:spcAft>
                <a:spcPct val="0"/>
              </a:spcAft>
              <a:buClrTx/>
              <a:buSzTx/>
              <a:buNone/>
              <a:tabLst/>
            </a:pPr>
            <a:r>
              <a:rPr kumimoji="0" lang="en-NL" altLang="en-NL" sz="1800" b="0" i="0" u="none" strike="noStrike" cap="none" normalizeH="0" baseline="0" dirty="0">
                <a:ln>
                  <a:noFill/>
                </a:ln>
                <a:solidFill>
                  <a:schemeClr val="tx1"/>
                </a:solidFill>
                <a:effectLst/>
                <a:latin typeface="Arial" panose="020B0604020202020204" pitchFamily="34" charset="0"/>
              </a:rPr>
              <a:t>(bijvoorbeeld de </a:t>
            </a:r>
            <a:r>
              <a:rPr kumimoji="0" lang="en-NL" altLang="en-NL" sz="1800" b="0" i="1" u="none" strike="noStrike" cap="none" normalizeH="0" baseline="0" dirty="0">
                <a:ln>
                  <a:noFill/>
                </a:ln>
                <a:solidFill>
                  <a:schemeClr val="tx1"/>
                </a:solidFill>
                <a:effectLst/>
                <a:latin typeface="Arial" panose="020B0604020202020204" pitchFamily="34" charset="0"/>
              </a:rPr>
              <a:t>simple rule</a:t>
            </a:r>
            <a:r>
              <a:rPr kumimoji="0" lang="en-NL" altLang="en-NL" sz="1800" b="0" i="0" u="none" strike="noStrike" cap="none" normalizeH="0" baseline="0" dirty="0">
                <a:ln>
                  <a:noFill/>
                </a:ln>
                <a:solidFill>
                  <a:schemeClr val="tx1"/>
                </a:solidFill>
                <a:effectLst/>
                <a:latin typeface="Arial" panose="020B0604020202020204" pitchFamily="34" charset="0"/>
              </a:rPr>
              <a:t>, de diverse samenstelling, </a:t>
            </a:r>
          </a:p>
          <a:p>
            <a:pPr marL="0" marR="0" lvl="0" indent="0" algn="l" defTabSz="914400" rtl="0" eaLnBrk="0" fontAlgn="base" latinLnBrk="0" hangingPunct="0">
              <a:lnSpc>
                <a:spcPct val="100000"/>
              </a:lnSpc>
              <a:spcBef>
                <a:spcPct val="0"/>
              </a:spcBef>
              <a:spcAft>
                <a:spcPct val="0"/>
              </a:spcAft>
              <a:buClrTx/>
              <a:buSzTx/>
              <a:buNone/>
              <a:tabLst/>
            </a:pPr>
            <a:r>
              <a:rPr kumimoji="0" lang="en-NL" altLang="en-NL" sz="1800" b="0" i="0" u="none" strike="noStrike" cap="none" normalizeH="0" baseline="0" dirty="0">
                <a:ln>
                  <a:noFill/>
                </a:ln>
                <a:solidFill>
                  <a:schemeClr val="tx1"/>
                </a:solidFill>
                <a:effectLst/>
                <a:latin typeface="Arial" panose="020B0604020202020204" pitchFamily="34" charset="0"/>
              </a:rPr>
              <a:t>het gebrek aan controle) dit onverwachte inzicht </a:t>
            </a:r>
          </a:p>
          <a:p>
            <a:pPr marL="0" marR="0" lvl="0" indent="0" algn="l" defTabSz="914400" rtl="0" eaLnBrk="0" fontAlgn="base" latinLnBrk="0" hangingPunct="0">
              <a:lnSpc>
                <a:spcPct val="100000"/>
              </a:lnSpc>
              <a:spcBef>
                <a:spcPct val="0"/>
              </a:spcBef>
              <a:spcAft>
                <a:spcPct val="0"/>
              </a:spcAft>
              <a:buClrTx/>
              <a:buSzTx/>
              <a:buNone/>
              <a:tabLst/>
            </a:pPr>
            <a:r>
              <a:rPr kumimoji="0" lang="en-NL" altLang="en-NL" sz="1800" b="1" i="0" u="none" strike="noStrike" cap="none" normalizeH="0" baseline="0" dirty="0">
                <a:ln>
                  <a:noFill/>
                </a:ln>
                <a:solidFill>
                  <a:schemeClr val="tx1"/>
                </a:solidFill>
                <a:effectLst/>
                <a:latin typeface="Arial" panose="020B0604020202020204" pitchFamily="34" charset="0"/>
              </a:rPr>
              <a:t>mogelijk hebben gemaakt</a:t>
            </a:r>
            <a:r>
              <a:rPr kumimoji="0" lang="en-NL" altLang="en-NL" sz="18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NL" altLang="en-NL" sz="1800" b="0" i="0" u="none" strike="noStrike" cap="none" normalizeH="0" baseline="0" dirty="0">
                <a:ln>
                  <a:noFill/>
                </a:ln>
                <a:solidFill>
                  <a:schemeClr val="tx1"/>
                </a:solidFill>
                <a:effectLst/>
                <a:latin typeface="Arial" panose="020B0604020202020204" pitchFamily="34" charset="0"/>
              </a:rPr>
              <a:t>2. </a:t>
            </a:r>
            <a:r>
              <a:rPr kumimoji="0" lang="en-NL" altLang="en-NL" sz="1800" b="1" i="0" u="none" strike="noStrike" cap="none" normalizeH="0" baseline="0" dirty="0">
                <a:ln>
                  <a:noFill/>
                </a:ln>
                <a:solidFill>
                  <a:schemeClr val="tx1"/>
                </a:solidFill>
                <a:effectLst/>
                <a:latin typeface="Arial" panose="020B0604020202020204" pitchFamily="34" charset="0"/>
              </a:rPr>
              <a:t>Conclusie Leiderschap:</a:t>
            </a:r>
            <a:r>
              <a:rPr kumimoji="0" lang="en-NL" altLang="en-NL" sz="18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NL" altLang="en-NL" sz="1800" b="0" i="0" u="none" strike="noStrike" cap="none" normalizeH="0" baseline="0" dirty="0">
                <a:ln>
                  <a:noFill/>
                </a:ln>
                <a:solidFill>
                  <a:schemeClr val="tx1"/>
                </a:solidFill>
                <a:effectLst/>
                <a:latin typeface="Arial" panose="020B0604020202020204" pitchFamily="34" charset="0"/>
              </a:rPr>
              <a:t>Benadruk dat </a:t>
            </a:r>
            <a:r>
              <a:rPr kumimoji="0" lang="en-NL" altLang="en-NL" sz="1800" b="1" i="0" u="none" strike="noStrike" cap="none" normalizeH="0" baseline="0" dirty="0">
                <a:ln>
                  <a:noFill/>
                </a:ln>
                <a:solidFill>
                  <a:schemeClr val="tx1"/>
                </a:solidFill>
                <a:effectLst/>
                <a:latin typeface="Arial" panose="020B0604020202020204" pitchFamily="34" charset="0"/>
              </a:rPr>
              <a:t>Emergent Leiderschap</a:t>
            </a:r>
            <a:r>
              <a:rPr kumimoji="0" lang="en-NL" altLang="en-NL" sz="1800" b="0" i="0" u="none" strike="noStrike" cap="none" normalizeH="0" baseline="0" dirty="0">
                <a:ln>
                  <a:noFill/>
                </a:ln>
                <a:solidFill>
                  <a:schemeClr val="tx1"/>
                </a:solidFill>
                <a:effectLst/>
                <a:latin typeface="Arial" panose="020B0604020202020204" pitchFamily="34" charset="0"/>
              </a:rPr>
              <a:t> de focus verlegt van </a:t>
            </a:r>
          </a:p>
          <a:p>
            <a:pPr marL="0" marR="0" lvl="0" indent="0" algn="l" defTabSz="914400" rtl="0" eaLnBrk="0" fontAlgn="base" latinLnBrk="0" hangingPunct="0">
              <a:lnSpc>
                <a:spcPct val="100000"/>
              </a:lnSpc>
              <a:spcBef>
                <a:spcPct val="0"/>
              </a:spcBef>
              <a:spcAft>
                <a:spcPct val="0"/>
              </a:spcAft>
              <a:buClrTx/>
              <a:buSzTx/>
              <a:buFontTx/>
              <a:buNone/>
              <a:tabLst/>
            </a:pPr>
            <a:r>
              <a:rPr kumimoji="0" lang="en-NL" altLang="en-NL" sz="1800" b="1" i="0" u="none" strike="noStrike" cap="none" normalizeH="0" baseline="0" dirty="0">
                <a:ln>
                  <a:noFill/>
                </a:ln>
                <a:solidFill>
                  <a:schemeClr val="tx1"/>
                </a:solidFill>
                <a:effectLst/>
                <a:latin typeface="Arial" panose="020B0604020202020204" pitchFamily="34" charset="0"/>
              </a:rPr>
              <a:t>controle</a:t>
            </a:r>
            <a:r>
              <a:rPr kumimoji="0" lang="en-NL" altLang="en-NL" sz="1800" b="0" i="0" u="none" strike="noStrike" cap="none" normalizeH="0" baseline="0" dirty="0">
                <a:ln>
                  <a:noFill/>
                </a:ln>
                <a:solidFill>
                  <a:schemeClr val="tx1"/>
                </a:solidFill>
                <a:effectLst/>
                <a:latin typeface="Arial" panose="020B0604020202020204" pitchFamily="34" charset="0"/>
              </a:rPr>
              <a:t> naar het </a:t>
            </a:r>
            <a:r>
              <a:rPr kumimoji="0" lang="en-NL" altLang="en-NL" sz="1800" b="1" i="0" u="none" strike="noStrike" cap="none" normalizeH="0" baseline="0" dirty="0">
                <a:ln>
                  <a:noFill/>
                </a:ln>
                <a:solidFill>
                  <a:schemeClr val="tx1"/>
                </a:solidFill>
                <a:effectLst/>
                <a:latin typeface="Arial" panose="020B0604020202020204" pitchFamily="34" charset="0"/>
              </a:rPr>
              <a:t>mogelijk maken van voorwaarden</a:t>
            </a:r>
            <a:r>
              <a:rPr kumimoji="0" lang="en-NL" altLang="en-NL" sz="1800" b="0" i="0" u="none" strike="noStrike" cap="none" normalizeH="0" baseline="0" dirty="0">
                <a:ln>
                  <a:noFill/>
                </a:ln>
                <a:solidFill>
                  <a:schemeClr val="tx1"/>
                </a:solidFill>
                <a:effectLst/>
                <a:latin typeface="Arial" panose="020B0604020202020204" pitchFamily="34" charset="0"/>
              </a:rPr>
              <a:t> (</a:t>
            </a:r>
            <a:r>
              <a:rPr kumimoji="0" lang="en-NL" altLang="en-NL" sz="1800" b="0" i="1" u="none" strike="noStrike" cap="none" normalizeH="0" baseline="0" dirty="0">
                <a:ln>
                  <a:noFill/>
                </a:ln>
                <a:solidFill>
                  <a:schemeClr val="tx1"/>
                </a:solidFill>
                <a:effectLst/>
                <a:latin typeface="Arial" panose="020B0604020202020204" pitchFamily="34" charset="0"/>
              </a:rPr>
              <a:t>enabling</a:t>
            </a:r>
            <a:r>
              <a:rPr kumimoji="0" lang="en-NL" altLang="en-NL" sz="18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NL" altLang="en-NL" sz="1800" b="0" i="0" u="none" strike="noStrike" cap="none" normalizeH="0" baseline="0" dirty="0">
                <a:ln>
                  <a:noFill/>
                </a:ln>
                <a:solidFill>
                  <a:schemeClr val="tx1"/>
                </a:solidFill>
                <a:effectLst/>
                <a:latin typeface="Arial" panose="020B0604020202020204" pitchFamily="34" charset="0"/>
              </a:rPr>
              <a:t>die innovatie bevorderen in onzekere, complexe contexten.</a:t>
            </a:r>
          </a:p>
          <a:p>
            <a:pPr marL="0" marR="0" lvl="0" indent="0" algn="l" defTabSz="914400" rtl="0" eaLnBrk="0" fontAlgn="base" latinLnBrk="0" hangingPunct="0">
              <a:lnSpc>
                <a:spcPct val="100000"/>
              </a:lnSpc>
              <a:spcBef>
                <a:spcPct val="0"/>
              </a:spcBef>
              <a:spcAft>
                <a:spcPct val="0"/>
              </a:spcAft>
              <a:buClrTx/>
              <a:buSzTx/>
              <a:buFontTx/>
              <a:buNone/>
              <a:tabLst/>
            </a:pPr>
            <a:r>
              <a:rPr kumimoji="0" lang="en-NL" altLang="en-NL" sz="1800" b="0" i="0" u="none" strike="noStrike" cap="none" normalizeH="0" baseline="0" dirty="0">
                <a:ln>
                  <a:noFill/>
                </a:ln>
                <a:solidFill>
                  <a:schemeClr val="tx1"/>
                </a:solidFill>
                <a:effectLst/>
                <a:latin typeface="Arial" panose="020B0604020202020204" pitchFamily="34" charset="0"/>
              </a:rPr>
              <a:t> De opkomst van het nieuwe patroon (</a:t>
            </a:r>
            <a:r>
              <a:rPr kumimoji="0" lang="en-NL" altLang="en-NL" sz="1800" b="0" i="1" u="none" strike="noStrike" cap="none" normalizeH="0" baseline="0" dirty="0">
                <a:ln>
                  <a:noFill/>
                </a:ln>
                <a:solidFill>
                  <a:schemeClr val="tx1"/>
                </a:solidFill>
                <a:effectLst/>
                <a:latin typeface="Arial" panose="020B0604020202020204" pitchFamily="34" charset="0"/>
              </a:rPr>
              <a:t>emergentie</a:t>
            </a:r>
            <a:r>
              <a:rPr kumimoji="0" lang="en-NL" altLang="en-NL" sz="1800" b="0" i="0" u="none" strike="noStrike" cap="none" normalizeH="0" baseline="0" dirty="0">
                <a:ln>
                  <a:noFill/>
                </a:ln>
                <a:solidFill>
                  <a:schemeClr val="tx1"/>
                </a:solidFill>
                <a:effectLst/>
                <a:latin typeface="Arial" panose="020B0604020202020204" pitchFamily="34" charset="0"/>
              </a:rPr>
              <a:t>) is het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NL" altLang="en-NL" sz="1800" b="0" i="0" u="none" strike="noStrike" cap="none" normalizeH="0" baseline="0" dirty="0">
                <a:ln>
                  <a:noFill/>
                </a:ln>
                <a:solidFill>
                  <a:schemeClr val="tx1"/>
                </a:solidFill>
                <a:effectLst/>
                <a:latin typeface="Arial" panose="020B0604020202020204" pitchFamily="34" charset="0"/>
              </a:rPr>
              <a:t>resultaat van </a:t>
            </a:r>
            <a:r>
              <a:rPr kumimoji="0" lang="en-NL" altLang="en-NL" sz="1800" b="1" i="0" u="none" strike="noStrike" cap="none" normalizeH="0" baseline="0" dirty="0">
                <a:ln>
                  <a:noFill/>
                </a:ln>
                <a:solidFill>
                  <a:schemeClr val="tx1"/>
                </a:solidFill>
                <a:effectLst/>
                <a:latin typeface="Arial" panose="020B0604020202020204" pitchFamily="34" charset="0"/>
              </a:rPr>
              <a:t>adaptief leiderschap</a:t>
            </a:r>
            <a:r>
              <a:rPr kumimoji="0" lang="en-NL" altLang="en-NL" sz="1800" b="0" i="0" u="none" strike="noStrike" cap="none" normalizeH="0" baseline="0" dirty="0">
                <a:ln>
                  <a:noFill/>
                </a:ln>
                <a:solidFill>
                  <a:schemeClr val="tx1"/>
                </a:solidFill>
                <a:effectLst/>
                <a:latin typeface="Arial" panose="020B0604020202020204" pitchFamily="34" charset="0"/>
              </a:rPr>
              <a:t> door de gehele groep.</a:t>
            </a:r>
          </a:p>
          <a:p>
            <a:pPr marL="0" marR="0" lvl="0" indent="0" algn="l" defTabSz="914400" rtl="0" eaLnBrk="0" fontAlgn="base" latinLnBrk="0" hangingPunct="0">
              <a:lnSpc>
                <a:spcPct val="100000"/>
              </a:lnSpc>
              <a:spcBef>
                <a:spcPct val="0"/>
              </a:spcBef>
              <a:spcAft>
                <a:spcPct val="0"/>
              </a:spcAft>
              <a:buClrTx/>
              <a:buSzTx/>
              <a:buFontTx/>
              <a:buNone/>
              <a:tabLst/>
            </a:pPr>
            <a:endParaRPr lang="en-NL" altLang="en-NL" sz="1800" dirty="0"/>
          </a:p>
          <a:p>
            <a:pPr marL="0" marR="0" lvl="0" indent="0" algn="l" defTabSz="914400" rtl="0" eaLnBrk="0" fontAlgn="base" latinLnBrk="0" hangingPunct="0">
              <a:lnSpc>
                <a:spcPct val="100000"/>
              </a:lnSpc>
              <a:spcBef>
                <a:spcPct val="0"/>
              </a:spcBef>
              <a:spcAft>
                <a:spcPct val="0"/>
              </a:spcAft>
              <a:buClrTx/>
              <a:buSzTx/>
              <a:buFontTx/>
              <a:buNone/>
              <a:tabLst/>
            </a:pPr>
            <a:r>
              <a:rPr kumimoji="0" lang="en-NL" altLang="en-NL" sz="1800" b="0" i="0" u="none" strike="noStrike" cap="none" normalizeH="0" baseline="0">
                <a:ln>
                  <a:noFill/>
                </a:ln>
                <a:solidFill>
                  <a:schemeClr val="tx1"/>
                </a:solidFill>
                <a:effectLst/>
                <a:latin typeface="Arial" panose="020B0604020202020204" pitchFamily="34" charset="0"/>
              </a:rPr>
              <a:t>Max 10 min</a:t>
            </a:r>
            <a:endParaRPr kumimoji="0" lang="en-NL" altLang="en-NL"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10664974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5E5606-F3E0-7DD0-D6E7-66502E803D68}"/>
              </a:ext>
            </a:extLst>
          </p:cNvPr>
          <p:cNvSpPr>
            <a:spLocks noGrp="1"/>
          </p:cNvSpPr>
          <p:nvPr>
            <p:ph type="title"/>
          </p:nvPr>
        </p:nvSpPr>
        <p:spPr/>
        <p:txBody>
          <a:bodyPr/>
          <a:lstStyle/>
          <a:p>
            <a:r>
              <a:rPr lang="en-GB" dirty="0"/>
              <a:t>Wat </a:t>
            </a:r>
            <a:r>
              <a:rPr lang="en-GB" dirty="0" err="1"/>
              <a:t>niet</a:t>
            </a:r>
            <a:endParaRPr lang="en-GB" dirty="0"/>
          </a:p>
        </p:txBody>
      </p:sp>
      <p:sp>
        <p:nvSpPr>
          <p:cNvPr id="3" name="Content Placeholder 2">
            <a:extLst>
              <a:ext uri="{FF2B5EF4-FFF2-40B4-BE49-F238E27FC236}">
                <a16:creationId xmlns:a16="http://schemas.microsoft.com/office/drawing/2014/main" id="{A98B164D-8F4E-5A4B-233F-169C44DD7A03}"/>
              </a:ext>
            </a:extLst>
          </p:cNvPr>
          <p:cNvSpPr>
            <a:spLocks noGrp="1"/>
          </p:cNvSpPr>
          <p:nvPr>
            <p:ph idx="1"/>
          </p:nvPr>
        </p:nvSpPr>
        <p:spPr/>
        <p:txBody>
          <a:bodyPr/>
          <a:lstStyle/>
          <a:p>
            <a:r>
              <a:rPr lang="en-GB" dirty="0"/>
              <a:t>“</a:t>
            </a:r>
            <a:r>
              <a:rPr lang="en-GB" dirty="0" err="1"/>
              <a:t>Echte</a:t>
            </a:r>
            <a:r>
              <a:rPr lang="en-GB" dirty="0"/>
              <a:t>” </a:t>
            </a:r>
            <a:r>
              <a:rPr lang="en-GB" dirty="0" err="1"/>
              <a:t>groep</a:t>
            </a:r>
            <a:r>
              <a:rPr lang="en-GB" dirty="0"/>
              <a:t> van stakeholders met </a:t>
            </a:r>
            <a:r>
              <a:rPr lang="en-GB" dirty="0" err="1"/>
              <a:t>gezamenlijk</a:t>
            </a:r>
            <a:r>
              <a:rPr lang="en-GB" dirty="0"/>
              <a:t> </a:t>
            </a:r>
            <a:r>
              <a:rPr lang="en-GB" dirty="0" err="1"/>
              <a:t>belang</a:t>
            </a:r>
            <a:r>
              <a:rPr lang="en-GB" dirty="0"/>
              <a:t>/sense of urgency; </a:t>
            </a:r>
            <a:r>
              <a:rPr lang="en-GB" dirty="0" err="1"/>
              <a:t>wel</a:t>
            </a:r>
            <a:r>
              <a:rPr lang="en-GB" dirty="0"/>
              <a:t> </a:t>
            </a:r>
            <a:r>
              <a:rPr lang="en-GB" dirty="0" err="1"/>
              <a:t>diversiteit</a:t>
            </a:r>
            <a:r>
              <a:rPr lang="en-GB" dirty="0"/>
              <a:t>!!!!</a:t>
            </a:r>
          </a:p>
          <a:p>
            <a:r>
              <a:rPr lang="en-GB" dirty="0" err="1"/>
              <a:t>Tijdsspanne</a:t>
            </a:r>
            <a:r>
              <a:rPr lang="en-GB" dirty="0"/>
              <a:t>/</a:t>
            </a:r>
            <a:r>
              <a:rPr lang="en-GB" dirty="0" err="1"/>
              <a:t>tijdsdruk</a:t>
            </a:r>
            <a:endParaRPr lang="en-GB" dirty="0"/>
          </a:p>
          <a:p>
            <a:r>
              <a:rPr lang="en-GB" dirty="0"/>
              <a:t>.</a:t>
            </a:r>
          </a:p>
          <a:p>
            <a:endParaRPr lang="en-GB" dirty="0"/>
          </a:p>
        </p:txBody>
      </p:sp>
    </p:spTree>
    <p:extLst>
      <p:ext uri="{BB962C8B-B14F-4D97-AF65-F5344CB8AC3E}">
        <p14:creationId xmlns:p14="http://schemas.microsoft.com/office/powerpoint/2010/main" val="352764836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30109-0FE7-F281-8595-52DFBADE69C1}"/>
              </a:ext>
            </a:extLst>
          </p:cNvPr>
          <p:cNvSpPr>
            <a:spLocks noGrp="1"/>
          </p:cNvSpPr>
          <p:nvPr>
            <p:ph type="title"/>
          </p:nvPr>
        </p:nvSpPr>
        <p:spPr>
          <a:xfrm>
            <a:off x="685800" y="260648"/>
            <a:ext cx="7772400" cy="1143000"/>
          </a:xfrm>
        </p:spPr>
        <p:txBody>
          <a:bodyPr/>
          <a:lstStyle/>
          <a:p>
            <a:r>
              <a:rPr lang="en-GB" dirty="0">
                <a:solidFill>
                  <a:srgbClr val="00A7A2"/>
                </a:solidFill>
              </a:rPr>
              <a:t>Tools</a:t>
            </a:r>
          </a:p>
        </p:txBody>
      </p:sp>
      <p:sp>
        <p:nvSpPr>
          <p:cNvPr id="3" name="Content Placeholder 2">
            <a:extLst>
              <a:ext uri="{FF2B5EF4-FFF2-40B4-BE49-F238E27FC236}">
                <a16:creationId xmlns:a16="http://schemas.microsoft.com/office/drawing/2014/main" id="{535D3019-0706-B4C5-B7BB-D28478B63ACE}"/>
              </a:ext>
            </a:extLst>
          </p:cNvPr>
          <p:cNvSpPr>
            <a:spLocks noGrp="1"/>
          </p:cNvSpPr>
          <p:nvPr>
            <p:ph idx="1"/>
          </p:nvPr>
        </p:nvSpPr>
        <p:spPr>
          <a:xfrm>
            <a:off x="251520" y="1268760"/>
            <a:ext cx="7772400" cy="4464496"/>
          </a:xfrm>
        </p:spPr>
        <p:txBody>
          <a:bodyPr/>
          <a:lstStyle/>
          <a:p>
            <a:endParaRPr lang="en-GB" dirty="0"/>
          </a:p>
          <a:p>
            <a:r>
              <a:rPr lang="en-GB" b="1" dirty="0"/>
              <a:t>Quaker meetings </a:t>
            </a:r>
            <a:r>
              <a:rPr lang="en-GB" dirty="0"/>
              <a:t>with simple rules</a:t>
            </a:r>
          </a:p>
          <a:p>
            <a:r>
              <a:rPr lang="en-GB" b="1" dirty="0"/>
              <a:t>Open Space Technology</a:t>
            </a:r>
          </a:p>
          <a:p>
            <a:pPr marL="0" indent="0">
              <a:buNone/>
            </a:pPr>
            <a:r>
              <a:rPr lang="en-GB" dirty="0">
                <a:solidFill>
                  <a:srgbClr val="535353"/>
                </a:solidFill>
                <a:latin typeface="Lato" panose="020F0502020204030203" pitchFamily="34" charset="0"/>
              </a:rPr>
              <a:t>	</a:t>
            </a:r>
            <a:r>
              <a:rPr lang="en-GB" sz="1800" dirty="0" err="1">
                <a:solidFill>
                  <a:srgbClr val="535353"/>
                </a:solidFill>
                <a:latin typeface="Lato" panose="020F0502020204030203" pitchFamily="34" charset="0"/>
              </a:rPr>
              <a:t>Een</a:t>
            </a:r>
            <a:r>
              <a:rPr lang="en-GB" sz="1800" dirty="0">
                <a:solidFill>
                  <a:srgbClr val="535353"/>
                </a:solidFill>
                <a:latin typeface="Lato" panose="020F0502020204030203" pitchFamily="34" charset="0"/>
              </a:rPr>
              <a:t> open </a:t>
            </a:r>
            <a:r>
              <a:rPr lang="en-GB" sz="1800" dirty="0" err="1">
                <a:solidFill>
                  <a:srgbClr val="535353"/>
                </a:solidFill>
                <a:latin typeface="Lato" panose="020F0502020204030203" pitchFamily="34" charset="0"/>
              </a:rPr>
              <a:t>uitnodiging</a:t>
            </a:r>
            <a:r>
              <a:rPr lang="en-GB" sz="1800" dirty="0">
                <a:solidFill>
                  <a:srgbClr val="535353"/>
                </a:solidFill>
                <a:latin typeface="Lato" panose="020F0502020204030203" pitchFamily="34" charset="0"/>
              </a:rPr>
              <a:t> die het </a:t>
            </a:r>
            <a:r>
              <a:rPr lang="en-GB" sz="1800" dirty="0" err="1">
                <a:solidFill>
                  <a:srgbClr val="535353"/>
                </a:solidFill>
                <a:latin typeface="Lato" panose="020F0502020204030203" pitchFamily="34" charset="0"/>
              </a:rPr>
              <a:t>doel</a:t>
            </a:r>
            <a:r>
              <a:rPr lang="en-GB" sz="1800" dirty="0">
                <a:solidFill>
                  <a:srgbClr val="535353"/>
                </a:solidFill>
                <a:latin typeface="Lato" panose="020F0502020204030203" pitchFamily="34" charset="0"/>
              </a:rPr>
              <a:t> van de </a:t>
            </a:r>
            <a:r>
              <a:rPr lang="en-GB" sz="1800" dirty="0" err="1">
                <a:solidFill>
                  <a:srgbClr val="535353"/>
                </a:solidFill>
                <a:latin typeface="Lato" panose="020F0502020204030203" pitchFamily="34" charset="0"/>
              </a:rPr>
              <a:t>sessie</a:t>
            </a:r>
            <a:r>
              <a:rPr lang="en-GB" sz="1800" dirty="0">
                <a:solidFill>
                  <a:srgbClr val="535353"/>
                </a:solidFill>
                <a:latin typeface="Lato" panose="020F0502020204030203" pitchFamily="34" charset="0"/>
              </a:rPr>
              <a:t> </a:t>
            </a:r>
            <a:r>
              <a:rPr lang="en-GB" sz="1800" dirty="0" err="1">
                <a:solidFill>
                  <a:srgbClr val="535353"/>
                </a:solidFill>
                <a:latin typeface="Lato" panose="020F0502020204030203" pitchFamily="34" charset="0"/>
              </a:rPr>
              <a:t>benadrukt</a:t>
            </a:r>
            <a:r>
              <a:rPr lang="en-GB" sz="1800" dirty="0">
                <a:solidFill>
                  <a:srgbClr val="535353"/>
                </a:solidFill>
                <a:latin typeface="Lato" panose="020F0502020204030203" pitchFamily="34" charset="0"/>
              </a:rPr>
              <a:t>.</a:t>
            </a:r>
          </a:p>
          <a:p>
            <a:pPr marL="914400" lvl="2" indent="0">
              <a:buNone/>
            </a:pPr>
            <a:r>
              <a:rPr lang="en-GB" sz="1800" dirty="0" err="1">
                <a:solidFill>
                  <a:srgbClr val="535353"/>
                </a:solidFill>
                <a:latin typeface="Lato" panose="020F0502020204030203" pitchFamily="34" charset="0"/>
              </a:rPr>
              <a:t>Geen</a:t>
            </a:r>
            <a:r>
              <a:rPr lang="en-GB" sz="1800" dirty="0">
                <a:solidFill>
                  <a:srgbClr val="535353"/>
                </a:solidFill>
                <a:latin typeface="Lato" panose="020F0502020204030203" pitchFamily="34" charset="0"/>
              </a:rPr>
              <a:t> </a:t>
            </a:r>
            <a:r>
              <a:rPr lang="en-GB" sz="1800" dirty="0" err="1">
                <a:solidFill>
                  <a:srgbClr val="535353"/>
                </a:solidFill>
                <a:latin typeface="Lato" panose="020F0502020204030203" pitchFamily="34" charset="0"/>
              </a:rPr>
              <a:t>vooraf</a:t>
            </a:r>
            <a:r>
              <a:rPr lang="en-GB" sz="1800" dirty="0">
                <a:solidFill>
                  <a:srgbClr val="535353"/>
                </a:solidFill>
                <a:latin typeface="Lato" panose="020F0502020204030203" pitchFamily="34" charset="0"/>
              </a:rPr>
              <a:t> </a:t>
            </a:r>
            <a:r>
              <a:rPr lang="en-GB" sz="1800" dirty="0" err="1">
                <a:solidFill>
                  <a:srgbClr val="535353"/>
                </a:solidFill>
                <a:latin typeface="Lato" panose="020F0502020204030203" pitchFamily="34" charset="0"/>
              </a:rPr>
              <a:t>bepaalde</a:t>
            </a:r>
            <a:r>
              <a:rPr lang="en-GB" sz="1800" dirty="0">
                <a:solidFill>
                  <a:srgbClr val="535353"/>
                </a:solidFill>
                <a:latin typeface="Lato" panose="020F0502020204030203" pitchFamily="34" charset="0"/>
              </a:rPr>
              <a:t> agenda.</a:t>
            </a:r>
          </a:p>
          <a:p>
            <a:pPr marL="914400" lvl="2" indent="0">
              <a:buNone/>
            </a:pPr>
            <a:r>
              <a:rPr lang="en-GB" sz="1800" dirty="0" err="1">
                <a:solidFill>
                  <a:srgbClr val="535353"/>
                </a:solidFill>
                <a:latin typeface="Lato" panose="020F0502020204030203" pitchFamily="34" charset="0"/>
              </a:rPr>
              <a:t>Deelnemers</a:t>
            </a:r>
            <a:r>
              <a:rPr lang="en-GB" sz="1800" dirty="0">
                <a:solidFill>
                  <a:srgbClr val="535353"/>
                </a:solidFill>
                <a:latin typeface="Lato" panose="020F0502020204030203" pitchFamily="34" charset="0"/>
              </a:rPr>
              <a:t> (</a:t>
            </a:r>
            <a:r>
              <a:rPr lang="en-GB" sz="1800" dirty="0" err="1">
                <a:solidFill>
                  <a:srgbClr val="535353"/>
                </a:solidFill>
                <a:latin typeface="Lato" panose="020F0502020204030203" pitchFamily="34" charset="0"/>
              </a:rPr>
              <a:t>starten</a:t>
            </a:r>
            <a:r>
              <a:rPr lang="en-GB" sz="1800" dirty="0">
                <a:solidFill>
                  <a:srgbClr val="535353"/>
                </a:solidFill>
                <a:latin typeface="Lato" panose="020F0502020204030203" pitchFamily="34" charset="0"/>
              </a:rPr>
              <a:t>) in </a:t>
            </a:r>
            <a:r>
              <a:rPr lang="en-GB" sz="1800" dirty="0" err="1">
                <a:solidFill>
                  <a:srgbClr val="535353"/>
                </a:solidFill>
                <a:latin typeface="Lato" panose="020F0502020204030203" pitchFamily="34" charset="0"/>
              </a:rPr>
              <a:t>een</a:t>
            </a:r>
            <a:r>
              <a:rPr lang="en-GB" sz="1800" dirty="0">
                <a:solidFill>
                  <a:srgbClr val="535353"/>
                </a:solidFill>
                <a:latin typeface="Lato" panose="020F0502020204030203" pitchFamily="34" charset="0"/>
              </a:rPr>
              <a:t> </a:t>
            </a:r>
            <a:r>
              <a:rPr lang="en-GB" sz="1800" dirty="0" err="1">
                <a:solidFill>
                  <a:srgbClr val="535353"/>
                </a:solidFill>
                <a:latin typeface="Lato" panose="020F0502020204030203" pitchFamily="34" charset="0"/>
              </a:rPr>
              <a:t>kring</a:t>
            </a:r>
            <a:r>
              <a:rPr lang="en-GB" sz="1800" dirty="0">
                <a:solidFill>
                  <a:srgbClr val="535353"/>
                </a:solidFill>
                <a:latin typeface="Lato" panose="020F0502020204030203" pitchFamily="34" charset="0"/>
              </a:rPr>
              <a:t>.</a:t>
            </a:r>
          </a:p>
          <a:p>
            <a:pPr marL="914400" lvl="2" indent="0">
              <a:buNone/>
            </a:pPr>
            <a:r>
              <a:rPr lang="en-GB" sz="1800" dirty="0">
                <a:solidFill>
                  <a:srgbClr val="535353"/>
                </a:solidFill>
                <a:latin typeface="Lato" panose="020F0502020204030203" pitchFamily="34" charset="0"/>
              </a:rPr>
              <a:t>De </a:t>
            </a:r>
            <a:r>
              <a:rPr lang="en-GB" sz="1800" dirty="0" err="1">
                <a:solidFill>
                  <a:srgbClr val="535353"/>
                </a:solidFill>
                <a:latin typeface="Lato" panose="020F0502020204030203" pitchFamily="34" charset="0"/>
              </a:rPr>
              <a:t>creatie</a:t>
            </a:r>
            <a:r>
              <a:rPr lang="en-GB" sz="1800" dirty="0">
                <a:solidFill>
                  <a:srgbClr val="535353"/>
                </a:solidFill>
                <a:latin typeface="Lato" panose="020F0502020204030203" pitchFamily="34" charset="0"/>
              </a:rPr>
              <a:t> van </a:t>
            </a:r>
            <a:r>
              <a:rPr lang="en-GB" sz="1800" dirty="0" err="1">
                <a:solidFill>
                  <a:srgbClr val="535353"/>
                </a:solidFill>
                <a:latin typeface="Lato" panose="020F0502020204030203" pitchFamily="34" charset="0"/>
              </a:rPr>
              <a:t>een</a:t>
            </a:r>
            <a:r>
              <a:rPr lang="en-GB" sz="1800" dirty="0">
                <a:solidFill>
                  <a:srgbClr val="535353"/>
                </a:solidFill>
                <a:latin typeface="Lato" panose="020F0502020204030203" pitchFamily="34" charset="0"/>
              </a:rPr>
              <a:t> ‘</a:t>
            </a:r>
            <a:r>
              <a:rPr lang="en-GB" sz="1800" dirty="0" err="1">
                <a:solidFill>
                  <a:srgbClr val="535353"/>
                </a:solidFill>
                <a:latin typeface="Lato" panose="020F0502020204030203" pitchFamily="34" charset="0"/>
              </a:rPr>
              <a:t>marktplaats</a:t>
            </a:r>
            <a:r>
              <a:rPr lang="en-GB" sz="1800" dirty="0">
                <a:solidFill>
                  <a:srgbClr val="535353"/>
                </a:solidFill>
                <a:latin typeface="Lato" panose="020F0502020204030203" pitchFamily="34" charset="0"/>
              </a:rPr>
              <a:t>’ </a:t>
            </a:r>
            <a:r>
              <a:rPr lang="en-GB" sz="1800" dirty="0" err="1">
                <a:solidFill>
                  <a:srgbClr val="535353"/>
                </a:solidFill>
                <a:latin typeface="Lato" panose="020F0502020204030203" pitchFamily="34" charset="0"/>
              </a:rPr>
              <a:t>waar</a:t>
            </a:r>
            <a:r>
              <a:rPr lang="en-GB" sz="1800" dirty="0">
                <a:solidFill>
                  <a:srgbClr val="535353"/>
                </a:solidFill>
                <a:latin typeface="Lato" panose="020F0502020204030203" pitchFamily="34" charset="0"/>
              </a:rPr>
              <a:t> in </a:t>
            </a:r>
            <a:r>
              <a:rPr lang="en-GB" sz="1800" dirty="0" err="1">
                <a:solidFill>
                  <a:srgbClr val="535353"/>
                </a:solidFill>
                <a:latin typeface="Lato" panose="020F0502020204030203" pitchFamily="34" charset="0"/>
              </a:rPr>
              <a:t>volledige</a:t>
            </a:r>
            <a:r>
              <a:rPr lang="en-GB" sz="1800" dirty="0">
                <a:solidFill>
                  <a:srgbClr val="535353"/>
                </a:solidFill>
                <a:latin typeface="Lato" panose="020F0502020204030203" pitchFamily="34" charset="0"/>
              </a:rPr>
              <a:t> </a:t>
            </a:r>
            <a:r>
              <a:rPr lang="en-GB" sz="1800" dirty="0" err="1">
                <a:solidFill>
                  <a:srgbClr val="535353"/>
                </a:solidFill>
                <a:latin typeface="Lato" panose="020F0502020204030203" pitchFamily="34" charset="0"/>
              </a:rPr>
              <a:t>vrijheid</a:t>
            </a:r>
            <a:r>
              <a:rPr lang="en-GB" sz="1800" dirty="0">
                <a:solidFill>
                  <a:srgbClr val="535353"/>
                </a:solidFill>
                <a:latin typeface="Lato" panose="020F0502020204030203" pitchFamily="34" charset="0"/>
              </a:rPr>
              <a:t> </a:t>
            </a:r>
            <a:r>
              <a:rPr lang="en-GB" sz="1800" dirty="0" err="1">
                <a:solidFill>
                  <a:srgbClr val="535353"/>
                </a:solidFill>
                <a:latin typeface="Lato" panose="020F0502020204030203" pitchFamily="34" charset="0"/>
              </a:rPr>
              <a:t>gewinkeld</a:t>
            </a:r>
            <a:r>
              <a:rPr lang="en-GB" sz="1800" dirty="0">
                <a:solidFill>
                  <a:srgbClr val="535353"/>
                </a:solidFill>
                <a:latin typeface="Lato" panose="020F0502020204030203" pitchFamily="34" charset="0"/>
              </a:rPr>
              <a:t> </a:t>
            </a:r>
            <a:r>
              <a:rPr lang="en-GB" sz="1800" dirty="0" err="1">
                <a:solidFill>
                  <a:srgbClr val="535353"/>
                </a:solidFill>
                <a:latin typeface="Lato" panose="020F0502020204030203" pitchFamily="34" charset="0"/>
              </a:rPr>
              <a:t>kan</a:t>
            </a:r>
            <a:r>
              <a:rPr lang="en-GB" sz="1800" dirty="0">
                <a:solidFill>
                  <a:srgbClr val="535353"/>
                </a:solidFill>
                <a:latin typeface="Lato" panose="020F0502020204030203" pitchFamily="34" charset="0"/>
              </a:rPr>
              <a:t> </a:t>
            </a:r>
            <a:r>
              <a:rPr lang="en-GB" sz="1800" dirty="0" err="1">
                <a:solidFill>
                  <a:srgbClr val="535353"/>
                </a:solidFill>
                <a:latin typeface="Lato" panose="020F0502020204030203" pitchFamily="34" charset="0"/>
              </a:rPr>
              <a:t>worden</a:t>
            </a:r>
            <a:r>
              <a:rPr lang="en-GB" sz="1800" dirty="0">
                <a:solidFill>
                  <a:srgbClr val="535353"/>
                </a:solidFill>
                <a:latin typeface="Lato" panose="020F0502020204030203" pitchFamily="34" charset="0"/>
              </a:rPr>
              <a:t> met </a:t>
            </a:r>
            <a:r>
              <a:rPr lang="en-GB" sz="1800" dirty="0" err="1">
                <a:solidFill>
                  <a:srgbClr val="535353"/>
                </a:solidFill>
                <a:latin typeface="Lato" panose="020F0502020204030203" pitchFamily="34" charset="0"/>
              </a:rPr>
              <a:t>veel</a:t>
            </a:r>
            <a:r>
              <a:rPr lang="en-GB" sz="1800" dirty="0">
                <a:solidFill>
                  <a:srgbClr val="535353"/>
                </a:solidFill>
                <a:latin typeface="Lato" panose="020F0502020204030203" pitchFamily="34" charset="0"/>
              </a:rPr>
              <a:t> ‘</a:t>
            </a:r>
            <a:r>
              <a:rPr lang="en-GB" sz="1800" dirty="0" err="1">
                <a:solidFill>
                  <a:srgbClr val="535353"/>
                </a:solidFill>
                <a:latin typeface="Lato" panose="020F0502020204030203" pitchFamily="34" charset="0"/>
              </a:rPr>
              <a:t>ontsnappingsmogelijkheden</a:t>
            </a:r>
            <a:r>
              <a:rPr lang="en-GB" sz="1800" dirty="0">
                <a:solidFill>
                  <a:srgbClr val="535353"/>
                </a:solidFill>
                <a:latin typeface="Lato" panose="020F0502020204030203" pitchFamily="34" charset="0"/>
              </a:rPr>
              <a:t>’.</a:t>
            </a:r>
          </a:p>
          <a:p>
            <a:pPr marL="914400" lvl="2" indent="0">
              <a:buNone/>
            </a:pPr>
            <a:r>
              <a:rPr lang="en-GB" sz="1800" dirty="0">
                <a:solidFill>
                  <a:srgbClr val="535353"/>
                </a:solidFill>
                <a:latin typeface="Lato" panose="020F0502020204030203" pitchFamily="34" charset="0"/>
              </a:rPr>
              <a:t>Een </a:t>
            </a:r>
            <a:r>
              <a:rPr lang="en-GB" sz="1800" dirty="0" err="1">
                <a:solidFill>
                  <a:srgbClr val="535353"/>
                </a:solidFill>
                <a:latin typeface="Lato" panose="020F0502020204030203" pitchFamily="34" charset="0"/>
              </a:rPr>
              <a:t>fijne</a:t>
            </a:r>
            <a:r>
              <a:rPr lang="en-GB" sz="1800" dirty="0">
                <a:solidFill>
                  <a:srgbClr val="535353"/>
                </a:solidFill>
                <a:latin typeface="Lato" panose="020F0502020204030203" pitchFamily="34" charset="0"/>
              </a:rPr>
              <a:t> flow van </a:t>
            </a:r>
            <a:r>
              <a:rPr lang="en-GB" sz="1800" dirty="0" err="1">
                <a:solidFill>
                  <a:srgbClr val="535353"/>
                </a:solidFill>
                <a:latin typeface="Lato" panose="020F0502020204030203" pitchFamily="34" charset="0"/>
              </a:rPr>
              <a:t>wisselende</a:t>
            </a:r>
            <a:r>
              <a:rPr lang="en-GB" sz="1800" dirty="0">
                <a:solidFill>
                  <a:srgbClr val="535353"/>
                </a:solidFill>
                <a:latin typeface="Lato" panose="020F0502020204030203" pitchFamily="34" charset="0"/>
              </a:rPr>
              <a:t> </a:t>
            </a:r>
            <a:r>
              <a:rPr lang="en-GB" sz="1800" dirty="0" err="1">
                <a:solidFill>
                  <a:srgbClr val="535353"/>
                </a:solidFill>
                <a:latin typeface="Lato" panose="020F0502020204030203" pitchFamily="34" charset="0"/>
              </a:rPr>
              <a:t>plenaire</a:t>
            </a:r>
            <a:r>
              <a:rPr lang="en-GB" sz="1800" dirty="0">
                <a:solidFill>
                  <a:srgbClr val="535353"/>
                </a:solidFill>
                <a:latin typeface="Lato" panose="020F0502020204030203" pitchFamily="34" charset="0"/>
              </a:rPr>
              <a:t> </a:t>
            </a:r>
            <a:r>
              <a:rPr lang="en-GB" sz="1800" dirty="0" err="1">
                <a:solidFill>
                  <a:srgbClr val="535353"/>
                </a:solidFill>
                <a:latin typeface="Lato" panose="020F0502020204030203" pitchFamily="34" charset="0"/>
              </a:rPr>
              <a:t>sessies</a:t>
            </a:r>
            <a:r>
              <a:rPr lang="en-GB" sz="1800" dirty="0">
                <a:solidFill>
                  <a:srgbClr val="535353"/>
                </a:solidFill>
                <a:latin typeface="Lato" panose="020F0502020204030203" pitchFamily="34" charset="0"/>
              </a:rPr>
              <a:t>, </a:t>
            </a:r>
            <a:r>
              <a:rPr lang="en-GB" sz="1800" dirty="0" err="1">
                <a:solidFill>
                  <a:srgbClr val="535353"/>
                </a:solidFill>
                <a:latin typeface="Lato" panose="020F0502020204030203" pitchFamily="34" charset="0"/>
              </a:rPr>
              <a:t>groepssessies</a:t>
            </a:r>
            <a:r>
              <a:rPr lang="en-GB" sz="1800" dirty="0">
                <a:solidFill>
                  <a:srgbClr val="535353"/>
                </a:solidFill>
                <a:latin typeface="Lato" panose="020F0502020204030203" pitchFamily="34" charset="0"/>
              </a:rPr>
              <a:t> </a:t>
            </a:r>
            <a:r>
              <a:rPr lang="en-GB" sz="1800" dirty="0" err="1">
                <a:solidFill>
                  <a:srgbClr val="535353"/>
                </a:solidFill>
                <a:latin typeface="Lato" panose="020F0502020204030203" pitchFamily="34" charset="0"/>
              </a:rPr>
              <a:t>en</a:t>
            </a:r>
            <a:r>
              <a:rPr lang="en-GB" sz="1800" dirty="0">
                <a:solidFill>
                  <a:srgbClr val="535353"/>
                </a:solidFill>
                <a:latin typeface="Lato" panose="020F0502020204030203" pitchFamily="34" charset="0"/>
              </a:rPr>
              <a:t> breaks.</a:t>
            </a:r>
          </a:p>
          <a:p>
            <a:pPr marL="914400" lvl="2" indent="0">
              <a:buNone/>
            </a:pPr>
            <a:endParaRPr lang="en-GB" sz="1800" dirty="0">
              <a:solidFill>
                <a:srgbClr val="535353"/>
              </a:solidFill>
              <a:latin typeface="Lato" panose="020F0502020204030203" pitchFamily="34" charset="0"/>
            </a:endParaRPr>
          </a:p>
          <a:p>
            <a:pPr marL="914400" lvl="2" indent="0">
              <a:buNone/>
            </a:pPr>
            <a:r>
              <a:rPr lang="en-GB" sz="1800" dirty="0" err="1">
                <a:solidFill>
                  <a:srgbClr val="535353"/>
                </a:solidFill>
                <a:latin typeface="Lato" panose="020F0502020204030203" pitchFamily="34" charset="0"/>
              </a:rPr>
              <a:t>Vbd</a:t>
            </a:r>
            <a:r>
              <a:rPr lang="en-GB" sz="1800" dirty="0">
                <a:solidFill>
                  <a:srgbClr val="535353"/>
                </a:solidFill>
                <a:latin typeface="Lato" panose="020F0502020204030203" pitchFamily="34" charset="0"/>
              </a:rPr>
              <a:t> EOQ</a:t>
            </a:r>
          </a:p>
          <a:p>
            <a:pPr marL="914400" lvl="2" indent="0">
              <a:buNone/>
            </a:pPr>
            <a:endParaRPr lang="en-GB" sz="1800" dirty="0">
              <a:solidFill>
                <a:srgbClr val="535353"/>
              </a:solidFill>
              <a:latin typeface="Lato" panose="020F0502020204030203" pitchFamily="34" charset="0"/>
            </a:endParaRPr>
          </a:p>
          <a:p>
            <a:endParaRPr lang="en-GB" dirty="0"/>
          </a:p>
          <a:p>
            <a:endParaRPr lang="en-GB" dirty="0"/>
          </a:p>
          <a:p>
            <a:endParaRPr lang="en-GB" dirty="0"/>
          </a:p>
        </p:txBody>
      </p:sp>
    </p:spTree>
    <p:extLst>
      <p:ext uri="{BB962C8B-B14F-4D97-AF65-F5344CB8AC3E}">
        <p14:creationId xmlns:p14="http://schemas.microsoft.com/office/powerpoint/2010/main" val="1299556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3FD48-162F-F483-625F-85BCBDC200B1}"/>
              </a:ext>
            </a:extLst>
          </p:cNvPr>
          <p:cNvSpPr>
            <a:spLocks noGrp="1"/>
          </p:cNvSpPr>
          <p:nvPr>
            <p:ph type="title"/>
          </p:nvPr>
        </p:nvSpPr>
        <p:spPr/>
        <p:txBody>
          <a:bodyPr/>
          <a:lstStyle/>
          <a:p>
            <a:r>
              <a:rPr lang="en-GB" dirty="0"/>
              <a:t>World cafe</a:t>
            </a:r>
          </a:p>
        </p:txBody>
      </p:sp>
      <p:sp>
        <p:nvSpPr>
          <p:cNvPr id="3" name="Content Placeholder 2">
            <a:extLst>
              <a:ext uri="{FF2B5EF4-FFF2-40B4-BE49-F238E27FC236}">
                <a16:creationId xmlns:a16="http://schemas.microsoft.com/office/drawing/2014/main" id="{0AAC0B4D-D28E-A6A0-D8B2-FD29AE6CC6AD}"/>
              </a:ext>
            </a:extLst>
          </p:cNvPr>
          <p:cNvSpPr>
            <a:spLocks noGrp="1"/>
          </p:cNvSpPr>
          <p:nvPr>
            <p:ph idx="1"/>
          </p:nvPr>
        </p:nvSpPr>
        <p:spPr>
          <a:xfrm>
            <a:off x="539552" y="1752600"/>
            <a:ext cx="7772400" cy="4114800"/>
          </a:xfrm>
        </p:spPr>
        <p:txBody>
          <a:bodyPr/>
          <a:lstStyle/>
          <a:p>
            <a:r>
              <a:rPr lang="en-GB" sz="1800" i="1" dirty="0">
                <a:effectLst/>
                <a:latin typeface="Helvetica" pitchFamily="2" charset="0"/>
              </a:rPr>
              <a:t>Seat four (five max) people at small Café-style tables.</a:t>
            </a:r>
            <a:endParaRPr lang="en-GB" sz="1800" dirty="0">
              <a:effectLst/>
              <a:latin typeface="Helvetica" pitchFamily="2" charset="0"/>
            </a:endParaRPr>
          </a:p>
          <a:p>
            <a:r>
              <a:rPr lang="en-GB" sz="1800" i="1" dirty="0">
                <a:effectLst/>
                <a:latin typeface="Helvetica" pitchFamily="2" charset="0"/>
              </a:rPr>
              <a:t>Set up progressive (at least three) rounds of conversation, approximately 20 minutes</a:t>
            </a:r>
            <a:r>
              <a:rPr lang="en-GB" sz="1800" dirty="0">
                <a:latin typeface="Helvetica" pitchFamily="2" charset="0"/>
              </a:rPr>
              <a:t> </a:t>
            </a:r>
            <a:r>
              <a:rPr lang="en-GB" sz="1800" i="1" dirty="0">
                <a:effectLst/>
                <a:latin typeface="Helvetica" pitchFamily="2" charset="0"/>
              </a:rPr>
              <a:t>each.</a:t>
            </a:r>
            <a:endParaRPr lang="en-GB" sz="1800" dirty="0">
              <a:effectLst/>
              <a:latin typeface="Helvetica" pitchFamily="2" charset="0"/>
            </a:endParaRPr>
          </a:p>
          <a:p>
            <a:r>
              <a:rPr lang="en-GB" sz="1800" i="1" dirty="0">
                <a:effectLst/>
                <a:latin typeface="Helvetica" pitchFamily="2" charset="0"/>
              </a:rPr>
              <a:t>Engage questions or issues that genuinely matter to your life, work, or community.</a:t>
            </a:r>
            <a:endParaRPr lang="en-GB" sz="1800" dirty="0">
              <a:effectLst/>
              <a:latin typeface="Helvetica" pitchFamily="2" charset="0"/>
            </a:endParaRPr>
          </a:p>
          <a:p>
            <a:r>
              <a:rPr lang="en-GB" sz="1800" i="1" dirty="0">
                <a:effectLst/>
                <a:latin typeface="Helvetica" pitchFamily="2" charset="0"/>
              </a:rPr>
              <a:t>Encourage participants to write, doodle and draw key ideas on their tablecloths.</a:t>
            </a:r>
          </a:p>
          <a:p>
            <a:r>
              <a:rPr lang="en-GB" sz="1800" i="1" dirty="0">
                <a:effectLst/>
                <a:latin typeface="Helvetica" pitchFamily="2" charset="0"/>
              </a:rPr>
              <a:t>Upon completing the initial round of conversation, you may ask one person to remain</a:t>
            </a:r>
            <a:r>
              <a:rPr lang="en-GB" sz="1800" dirty="0">
                <a:latin typeface="Helvetica" pitchFamily="2" charset="0"/>
              </a:rPr>
              <a:t> </a:t>
            </a:r>
            <a:r>
              <a:rPr lang="en-GB" sz="1800" i="1" dirty="0">
                <a:effectLst/>
                <a:latin typeface="Helvetica" pitchFamily="2" charset="0"/>
              </a:rPr>
              <a:t>at the table as a “table host” for the next round, while the others serve as </a:t>
            </a:r>
            <a:r>
              <a:rPr lang="en-GB" sz="1800" i="1" dirty="0" err="1">
                <a:effectLst/>
                <a:latin typeface="Helvetica" pitchFamily="2" charset="0"/>
              </a:rPr>
              <a:t>travelers</a:t>
            </a:r>
            <a:r>
              <a:rPr lang="en-GB" sz="1800" i="1" dirty="0">
                <a:effectLst/>
                <a:latin typeface="Helvetica" pitchFamily="2" charset="0"/>
              </a:rPr>
              <a:t> or</a:t>
            </a:r>
            <a:r>
              <a:rPr lang="en-GB" sz="1800" dirty="0">
                <a:latin typeface="Helvetica" pitchFamily="2" charset="0"/>
              </a:rPr>
              <a:t> </a:t>
            </a:r>
            <a:r>
              <a:rPr lang="en-GB" sz="1800" i="1" dirty="0">
                <a:effectLst/>
                <a:latin typeface="Helvetica" pitchFamily="2" charset="0"/>
              </a:rPr>
              <a:t>“ambassadors of meaning.</a:t>
            </a:r>
          </a:p>
        </p:txBody>
      </p:sp>
      <p:pic>
        <p:nvPicPr>
          <p:cNvPr id="4" name="Picture 3" descr="A blue drawing of a person running towards a large cup&#10;&#10;Description automatically generated">
            <a:extLst>
              <a:ext uri="{FF2B5EF4-FFF2-40B4-BE49-F238E27FC236}">
                <a16:creationId xmlns:a16="http://schemas.microsoft.com/office/drawing/2014/main" id="{8B8E3C5F-8B9E-4887-E83B-728D7AF40BA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22735" y="188640"/>
            <a:ext cx="1060312" cy="1563960"/>
          </a:xfrm>
          <a:prstGeom prst="rect">
            <a:avLst/>
          </a:prstGeom>
        </p:spPr>
      </p:pic>
    </p:spTree>
    <p:extLst>
      <p:ext uri="{BB962C8B-B14F-4D97-AF65-F5344CB8AC3E}">
        <p14:creationId xmlns:p14="http://schemas.microsoft.com/office/powerpoint/2010/main" val="1984820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11CF4-A397-FD94-8343-0F4B37BE0A91}"/>
              </a:ext>
            </a:extLst>
          </p:cNvPr>
          <p:cNvSpPr>
            <a:spLocks noGrp="1"/>
          </p:cNvSpPr>
          <p:nvPr>
            <p:ph type="title"/>
          </p:nvPr>
        </p:nvSpPr>
        <p:spPr/>
        <p:txBody>
          <a:bodyPr/>
          <a:lstStyle/>
          <a:p>
            <a:r>
              <a:rPr lang="en-GB" dirty="0"/>
              <a:t>World cafe</a:t>
            </a:r>
          </a:p>
        </p:txBody>
      </p:sp>
      <p:sp>
        <p:nvSpPr>
          <p:cNvPr id="3" name="Content Placeholder 2">
            <a:extLst>
              <a:ext uri="{FF2B5EF4-FFF2-40B4-BE49-F238E27FC236}">
                <a16:creationId xmlns:a16="http://schemas.microsoft.com/office/drawing/2014/main" id="{F4E8F2A9-9C4C-FF97-DA36-7A31C7DC5DA4}"/>
              </a:ext>
            </a:extLst>
          </p:cNvPr>
          <p:cNvSpPr>
            <a:spLocks noGrp="1"/>
          </p:cNvSpPr>
          <p:nvPr>
            <p:ph idx="1"/>
          </p:nvPr>
        </p:nvSpPr>
        <p:spPr/>
        <p:txBody>
          <a:bodyPr/>
          <a:lstStyle/>
          <a:p>
            <a:endParaRPr lang="en-GB" sz="2000" dirty="0">
              <a:effectLst/>
              <a:latin typeface="Helvetica" pitchFamily="2" charset="0"/>
            </a:endParaRPr>
          </a:p>
          <a:p>
            <a:r>
              <a:rPr lang="en-GB" sz="1800" i="1" dirty="0">
                <a:latin typeface="Helvetica" pitchFamily="2" charset="0"/>
              </a:rPr>
              <a:t>In the last round of conversation, people can return to their first table to synthesize</a:t>
            </a:r>
            <a:r>
              <a:rPr lang="en-GB" sz="1800" dirty="0">
                <a:latin typeface="Helvetica" pitchFamily="2" charset="0"/>
              </a:rPr>
              <a:t> </a:t>
            </a:r>
            <a:r>
              <a:rPr lang="en-GB" sz="1800" i="1" dirty="0">
                <a:latin typeface="Helvetica" pitchFamily="2" charset="0"/>
              </a:rPr>
              <a:t>their discoveries, or they may continue traveling to new tables.</a:t>
            </a:r>
            <a:endParaRPr lang="en-GB" sz="1800" dirty="0">
              <a:latin typeface="Helvetica" pitchFamily="2" charset="0"/>
            </a:endParaRPr>
          </a:p>
          <a:p>
            <a:r>
              <a:rPr lang="en-GB" sz="1800" i="1" dirty="0">
                <a:effectLst/>
                <a:latin typeface="Helvetica" pitchFamily="2" charset="0"/>
              </a:rPr>
              <a:t>After at least three rounds of conversation, initiate a period of sharing discoveries &amp; insights in a whole group conversation. It is in these town meeting-style conversations</a:t>
            </a:r>
            <a:r>
              <a:rPr lang="en-GB" sz="1800" dirty="0">
                <a:latin typeface="Helvetica" pitchFamily="2" charset="0"/>
              </a:rPr>
              <a:t> </a:t>
            </a:r>
            <a:r>
              <a:rPr lang="en-GB" sz="1800" i="1" dirty="0">
                <a:effectLst/>
                <a:latin typeface="Helvetica" pitchFamily="2" charset="0"/>
              </a:rPr>
              <a:t>that patterns can be identified, collective knowledge grows, and possibilities for action</a:t>
            </a:r>
            <a:r>
              <a:rPr lang="en-GB" sz="1800" dirty="0">
                <a:latin typeface="Helvetica" pitchFamily="2" charset="0"/>
              </a:rPr>
              <a:t> </a:t>
            </a:r>
            <a:r>
              <a:rPr lang="en-GB" sz="1800" i="1" dirty="0">
                <a:latin typeface="Helvetica" pitchFamily="2" charset="0"/>
              </a:rPr>
              <a:t>emerge. </a:t>
            </a:r>
          </a:p>
          <a:p>
            <a:r>
              <a:rPr lang="en-GB" sz="1800" i="1" dirty="0">
                <a:latin typeface="Helvetica" pitchFamily="2" charset="0"/>
              </a:rPr>
              <a:t>At the end, all of the tables or conversation clusters in the room will be crosspollinated</a:t>
            </a:r>
            <a:r>
              <a:rPr lang="en-GB" sz="1800" dirty="0">
                <a:latin typeface="Helvetica" pitchFamily="2" charset="0"/>
              </a:rPr>
              <a:t> </a:t>
            </a:r>
            <a:r>
              <a:rPr lang="en-GB" sz="1800" i="1" dirty="0">
                <a:latin typeface="Helvetica" pitchFamily="2" charset="0"/>
              </a:rPr>
              <a:t>with insights from prior conversations.</a:t>
            </a:r>
            <a:endParaRPr lang="en-GB" sz="1800" dirty="0"/>
          </a:p>
          <a:p>
            <a:endParaRPr lang="en-GB" sz="1800" dirty="0">
              <a:effectLst/>
              <a:latin typeface="Helvetica" pitchFamily="2" charset="0"/>
            </a:endParaRPr>
          </a:p>
          <a:p>
            <a:endParaRPr lang="en-GB" dirty="0"/>
          </a:p>
        </p:txBody>
      </p:sp>
    </p:spTree>
    <p:extLst>
      <p:ext uri="{BB962C8B-B14F-4D97-AF65-F5344CB8AC3E}">
        <p14:creationId xmlns:p14="http://schemas.microsoft.com/office/powerpoint/2010/main" val="353537175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72DB4-492E-93AD-A041-A3C11EE3FFDA}"/>
              </a:ext>
            </a:extLst>
          </p:cNvPr>
          <p:cNvSpPr>
            <a:spLocks noGrp="1"/>
          </p:cNvSpPr>
          <p:nvPr>
            <p:ph type="title"/>
          </p:nvPr>
        </p:nvSpPr>
        <p:spPr>
          <a:xfrm>
            <a:off x="685800" y="188640"/>
            <a:ext cx="7772400" cy="1143000"/>
          </a:xfrm>
        </p:spPr>
        <p:txBody>
          <a:bodyPr/>
          <a:lstStyle/>
          <a:p>
            <a:r>
              <a:rPr lang="en-GB" dirty="0" err="1"/>
              <a:t>Vbd</a:t>
            </a:r>
            <a:r>
              <a:rPr lang="en-GB" dirty="0"/>
              <a:t> HU</a:t>
            </a:r>
          </a:p>
        </p:txBody>
      </p:sp>
      <p:sp>
        <p:nvSpPr>
          <p:cNvPr id="3" name="Content Placeholder 2">
            <a:extLst>
              <a:ext uri="{FF2B5EF4-FFF2-40B4-BE49-F238E27FC236}">
                <a16:creationId xmlns:a16="http://schemas.microsoft.com/office/drawing/2014/main" id="{C03A76E8-377C-BC75-6C0C-BA865C7655F1}"/>
              </a:ext>
            </a:extLst>
          </p:cNvPr>
          <p:cNvSpPr>
            <a:spLocks noGrp="1"/>
          </p:cNvSpPr>
          <p:nvPr>
            <p:ph idx="1"/>
          </p:nvPr>
        </p:nvSpPr>
        <p:spPr>
          <a:xfrm>
            <a:off x="685800" y="1331640"/>
            <a:ext cx="7772400" cy="3752056"/>
          </a:xfrm>
        </p:spPr>
        <p:txBody>
          <a:bodyPr/>
          <a:lstStyle/>
          <a:p>
            <a:r>
              <a:rPr lang="en-GB" sz="1600" kern="1200" dirty="0"/>
              <a:t>De </a:t>
            </a:r>
            <a:r>
              <a:rPr lang="en-GB" sz="1600" kern="1200" dirty="0" err="1"/>
              <a:t>Masteropleiding</a:t>
            </a:r>
            <a:r>
              <a:rPr lang="en-GB" sz="1600" kern="1200" dirty="0"/>
              <a:t> </a:t>
            </a:r>
            <a:r>
              <a:rPr lang="en-GB" sz="1600" kern="1200" dirty="0" err="1"/>
              <a:t>Innovatie</a:t>
            </a:r>
            <a:r>
              <a:rPr lang="en-GB" sz="1600" kern="1200" dirty="0"/>
              <a:t> in Zorg </a:t>
            </a:r>
            <a:r>
              <a:rPr lang="en-GB" sz="1600" kern="1200" dirty="0" err="1"/>
              <a:t>en</a:t>
            </a:r>
            <a:r>
              <a:rPr lang="en-GB" sz="1600" kern="1200" dirty="0"/>
              <a:t> </a:t>
            </a:r>
            <a:r>
              <a:rPr lang="en-GB" sz="1600" kern="1200" dirty="0" err="1"/>
              <a:t>Welzijn</a:t>
            </a:r>
            <a:r>
              <a:rPr lang="en-GB" sz="1600" kern="1200" dirty="0"/>
              <a:t> van de </a:t>
            </a:r>
            <a:r>
              <a:rPr lang="en-GB" sz="1600" kern="1200" dirty="0" err="1"/>
              <a:t>Hogeschool</a:t>
            </a:r>
            <a:r>
              <a:rPr lang="en-GB" sz="1600" kern="1200" dirty="0"/>
              <a:t> Utrecht is in 2007 </a:t>
            </a:r>
            <a:r>
              <a:rPr lang="en-GB" sz="1600" kern="1200" dirty="0" err="1"/>
              <a:t>gestart</a:t>
            </a:r>
            <a:r>
              <a:rPr lang="en-GB" sz="1600" kern="1200" dirty="0"/>
              <a:t> </a:t>
            </a:r>
            <a:r>
              <a:rPr lang="en-GB" sz="1600" kern="1200" dirty="0" err="1"/>
              <a:t>als</a:t>
            </a:r>
            <a:r>
              <a:rPr lang="en-GB" sz="1600" kern="1200" dirty="0"/>
              <a:t> </a:t>
            </a:r>
            <a:r>
              <a:rPr lang="en-GB" sz="1600" kern="1200" dirty="0" err="1"/>
              <a:t>onbekostigde</a:t>
            </a:r>
            <a:r>
              <a:rPr lang="en-GB" sz="1600" kern="1200" dirty="0"/>
              <a:t> </a:t>
            </a:r>
            <a:r>
              <a:rPr lang="en-GB" sz="1600" kern="1200" dirty="0" err="1"/>
              <a:t>opleiding</a:t>
            </a:r>
            <a:r>
              <a:rPr lang="en-GB" sz="1600" kern="1200" dirty="0"/>
              <a:t> met vier </a:t>
            </a:r>
            <a:r>
              <a:rPr lang="en-GB" sz="1600" kern="1200" dirty="0" err="1"/>
              <a:t>studenten</a:t>
            </a:r>
            <a:r>
              <a:rPr lang="en-GB" sz="1600" kern="1200" dirty="0"/>
              <a:t> </a:t>
            </a:r>
            <a:r>
              <a:rPr lang="en-GB" sz="1600" kern="1200" dirty="0" err="1"/>
              <a:t>en</a:t>
            </a:r>
            <a:r>
              <a:rPr lang="en-GB" sz="1600" kern="1200" dirty="0"/>
              <a:t> vier parttime </a:t>
            </a:r>
            <a:r>
              <a:rPr lang="en-GB" sz="1600" kern="1200" dirty="0" err="1"/>
              <a:t>docenten</a:t>
            </a:r>
            <a:r>
              <a:rPr lang="en-GB" sz="1600" kern="1200" dirty="0"/>
              <a:t>. De externe </a:t>
            </a:r>
            <a:r>
              <a:rPr lang="en-GB" sz="1600" kern="1200" dirty="0" err="1"/>
              <a:t>ontwikkelingen</a:t>
            </a:r>
            <a:r>
              <a:rPr lang="en-GB" sz="1600" kern="1200" dirty="0"/>
              <a:t> in het </a:t>
            </a:r>
            <a:r>
              <a:rPr lang="en-GB" sz="1600" kern="1200" dirty="0" err="1"/>
              <a:t>werkveld</a:t>
            </a:r>
            <a:r>
              <a:rPr lang="en-GB" sz="1600" kern="1200" dirty="0"/>
              <a:t> </a:t>
            </a:r>
            <a:r>
              <a:rPr lang="en-GB" sz="1600" kern="1200" dirty="0" err="1"/>
              <a:t>vragen</a:t>
            </a:r>
            <a:r>
              <a:rPr lang="en-GB" sz="1600" kern="1200" dirty="0"/>
              <a:t> om </a:t>
            </a:r>
            <a:r>
              <a:rPr lang="en-GB" sz="1600" kern="1200" dirty="0" err="1"/>
              <a:t>werkers</a:t>
            </a:r>
            <a:r>
              <a:rPr lang="en-GB" sz="1600" kern="1200" dirty="0"/>
              <a:t> in de </a:t>
            </a:r>
            <a:r>
              <a:rPr lang="en-GB" sz="1600" kern="1200" dirty="0" err="1"/>
              <a:t>gezondheidszorg</a:t>
            </a:r>
            <a:r>
              <a:rPr lang="en-GB" sz="1600" kern="1200" dirty="0"/>
              <a:t> </a:t>
            </a:r>
            <a:r>
              <a:rPr lang="en-GB" sz="1600" kern="1200" dirty="0" err="1"/>
              <a:t>en</a:t>
            </a:r>
            <a:r>
              <a:rPr lang="en-GB" sz="1600" kern="1200" dirty="0"/>
              <a:t> </a:t>
            </a:r>
            <a:r>
              <a:rPr lang="en-GB" sz="1600" kern="1200" dirty="0" err="1"/>
              <a:t>welzijnswerksector</a:t>
            </a:r>
            <a:r>
              <a:rPr lang="en-GB" sz="1600" kern="1200" dirty="0"/>
              <a:t>, die in </a:t>
            </a:r>
            <a:r>
              <a:rPr lang="en-GB" sz="1600" kern="1200" dirty="0" err="1"/>
              <a:t>staat</a:t>
            </a:r>
            <a:r>
              <a:rPr lang="en-GB" sz="1600" kern="1200" dirty="0"/>
              <a:t> </a:t>
            </a:r>
            <a:r>
              <a:rPr lang="en-GB" sz="1600" kern="1200" dirty="0" err="1"/>
              <a:t>zijn</a:t>
            </a:r>
            <a:r>
              <a:rPr lang="en-GB" sz="1600" kern="1200" dirty="0"/>
              <a:t> </a:t>
            </a:r>
            <a:r>
              <a:rPr lang="en-GB" sz="1600" kern="1200" dirty="0" err="1"/>
              <a:t>verbindingen</a:t>
            </a:r>
            <a:r>
              <a:rPr lang="en-GB" sz="1600" kern="1200" dirty="0"/>
              <a:t> </a:t>
            </a:r>
            <a:r>
              <a:rPr lang="en-GB" sz="1600" kern="1200" dirty="0" err="1"/>
              <a:t>te</a:t>
            </a:r>
            <a:r>
              <a:rPr lang="en-GB" sz="1600" kern="1200" dirty="0"/>
              <a:t> </a:t>
            </a:r>
            <a:r>
              <a:rPr lang="en-GB" sz="1600" kern="1200" dirty="0" err="1"/>
              <a:t>maken</a:t>
            </a:r>
            <a:r>
              <a:rPr lang="en-GB" sz="1600" kern="1200" dirty="0"/>
              <a:t>, </a:t>
            </a:r>
            <a:r>
              <a:rPr lang="en-GB" sz="1600" kern="1200" dirty="0" err="1"/>
              <a:t>innovatieve</a:t>
            </a:r>
            <a:r>
              <a:rPr lang="en-GB" sz="1600" kern="1200" dirty="0"/>
              <a:t> </a:t>
            </a:r>
            <a:r>
              <a:rPr lang="en-GB" sz="1600" kern="1200" dirty="0" err="1"/>
              <a:t>interventies</a:t>
            </a:r>
            <a:r>
              <a:rPr lang="en-GB" sz="1600" kern="1200" dirty="0"/>
              <a:t> </a:t>
            </a:r>
            <a:r>
              <a:rPr lang="en-GB" sz="1600" kern="1200" dirty="0" err="1"/>
              <a:t>te</a:t>
            </a:r>
            <a:r>
              <a:rPr lang="en-GB" sz="1600" kern="1200" dirty="0"/>
              <a:t> </a:t>
            </a:r>
            <a:r>
              <a:rPr lang="en-GB" sz="1600" kern="1200" dirty="0" err="1"/>
              <a:t>ontwerpen</a:t>
            </a:r>
            <a:r>
              <a:rPr lang="en-GB" sz="1600" kern="1200" dirty="0"/>
              <a:t> </a:t>
            </a:r>
            <a:r>
              <a:rPr lang="en-GB" sz="1600" kern="1200" dirty="0" err="1"/>
              <a:t>en</a:t>
            </a:r>
            <a:r>
              <a:rPr lang="en-GB" sz="1600" kern="1200" dirty="0"/>
              <a:t> </a:t>
            </a:r>
            <a:r>
              <a:rPr lang="en-GB" sz="1600" i="1" kern="1200" dirty="0"/>
              <a:t>integrated care</a:t>
            </a:r>
            <a:r>
              <a:rPr lang="en-GB" sz="1600" kern="1200" dirty="0"/>
              <a:t> </a:t>
            </a:r>
            <a:r>
              <a:rPr lang="en-GB" sz="1600" kern="1200" dirty="0" err="1"/>
              <a:t>te</a:t>
            </a:r>
            <a:r>
              <a:rPr lang="en-GB" sz="1600" kern="1200" dirty="0"/>
              <a:t> </a:t>
            </a:r>
            <a:r>
              <a:rPr lang="en-GB" sz="1600" kern="1200" dirty="0" err="1"/>
              <a:t>realiseren</a:t>
            </a:r>
            <a:r>
              <a:rPr lang="en-GB" sz="1600" kern="1200" dirty="0"/>
              <a:t>. De </a:t>
            </a:r>
            <a:r>
              <a:rPr lang="en-GB" sz="1600" kern="1200" dirty="0" err="1"/>
              <a:t>opleiding</a:t>
            </a:r>
            <a:r>
              <a:rPr lang="en-GB" sz="1600" kern="1200" dirty="0"/>
              <a:t> die </a:t>
            </a:r>
            <a:r>
              <a:rPr lang="en-GB" sz="1600" kern="1200" dirty="0" err="1"/>
              <a:t>juist</a:t>
            </a:r>
            <a:r>
              <a:rPr lang="en-GB" sz="1600" kern="1200" dirty="0"/>
              <a:t> </a:t>
            </a:r>
            <a:r>
              <a:rPr lang="en-GB" sz="1600" kern="1200" dirty="0" err="1"/>
              <a:t>dergelijke</a:t>
            </a:r>
            <a:r>
              <a:rPr lang="en-GB" sz="1600" kern="1200" dirty="0"/>
              <a:t> </a:t>
            </a:r>
            <a:r>
              <a:rPr lang="en-GB" sz="1600" kern="1200" dirty="0" err="1"/>
              <a:t>competenties</a:t>
            </a:r>
            <a:r>
              <a:rPr lang="en-GB" sz="1600" kern="1200" dirty="0"/>
              <a:t> </a:t>
            </a:r>
            <a:r>
              <a:rPr lang="en-GB" sz="1600" kern="1200" dirty="0" err="1"/>
              <a:t>ontwikkelt</a:t>
            </a:r>
            <a:r>
              <a:rPr lang="en-GB" sz="1600" kern="1200" dirty="0"/>
              <a:t> </a:t>
            </a:r>
            <a:r>
              <a:rPr lang="en-GB" sz="1600" kern="1200" dirty="0" err="1"/>
              <a:t>bij</a:t>
            </a:r>
            <a:r>
              <a:rPr lang="en-GB" sz="1600" kern="1200" dirty="0"/>
              <a:t> de </a:t>
            </a:r>
            <a:r>
              <a:rPr lang="en-GB" sz="1600" kern="1200" dirty="0" err="1"/>
              <a:t>deelnemers</a:t>
            </a:r>
            <a:r>
              <a:rPr lang="en-GB" sz="1600" kern="1200" dirty="0"/>
              <a:t>, </a:t>
            </a:r>
            <a:r>
              <a:rPr lang="en-GB" sz="1600" kern="1200" dirty="0" err="1"/>
              <a:t>bleek</a:t>
            </a:r>
            <a:r>
              <a:rPr lang="en-GB" sz="1600" kern="1200" dirty="0"/>
              <a:t> </a:t>
            </a:r>
            <a:r>
              <a:rPr lang="en-GB" sz="1600" kern="1200" dirty="0" err="1"/>
              <a:t>immens</a:t>
            </a:r>
            <a:r>
              <a:rPr lang="en-GB" sz="1600" kern="1200" dirty="0"/>
              <a:t> </a:t>
            </a:r>
            <a:r>
              <a:rPr lang="en-GB" sz="1600" kern="1200" dirty="0" err="1"/>
              <a:t>populair</a:t>
            </a:r>
            <a:r>
              <a:rPr lang="en-GB" sz="1600" kern="1200" dirty="0"/>
              <a:t>. </a:t>
            </a:r>
            <a:r>
              <a:rPr lang="en-GB" sz="1600" kern="1200" dirty="0" err="1"/>
              <a:t>Sinds</a:t>
            </a:r>
            <a:r>
              <a:rPr lang="en-GB" sz="1600" kern="1200" dirty="0"/>
              <a:t> de </a:t>
            </a:r>
            <a:r>
              <a:rPr lang="en-GB" sz="1600" kern="1200" dirty="0" err="1"/>
              <a:t>oprichting</a:t>
            </a:r>
            <a:r>
              <a:rPr lang="en-GB" sz="1600" kern="1200" dirty="0"/>
              <a:t> is het </a:t>
            </a:r>
            <a:r>
              <a:rPr lang="en-GB" sz="1600" kern="1200" dirty="0" err="1"/>
              <a:t>aantal</a:t>
            </a:r>
            <a:r>
              <a:rPr lang="en-GB" sz="1600" kern="1200" dirty="0"/>
              <a:t> </a:t>
            </a:r>
            <a:r>
              <a:rPr lang="en-GB" sz="1600" kern="1200" dirty="0" err="1"/>
              <a:t>studenten</a:t>
            </a:r>
            <a:r>
              <a:rPr lang="en-GB" sz="1600" kern="1200" dirty="0"/>
              <a:t> </a:t>
            </a:r>
            <a:r>
              <a:rPr lang="en-GB" sz="1600" kern="1200" dirty="0" err="1"/>
              <a:t>fors</a:t>
            </a:r>
            <a:r>
              <a:rPr lang="en-GB" sz="1600" kern="1200" dirty="0"/>
              <a:t> </a:t>
            </a:r>
            <a:r>
              <a:rPr lang="en-GB" sz="1600" kern="1200" dirty="0" err="1"/>
              <a:t>gegroeid</a:t>
            </a:r>
            <a:r>
              <a:rPr lang="en-GB" sz="1600" kern="1200" dirty="0"/>
              <a:t> tot 133 </a:t>
            </a:r>
            <a:r>
              <a:rPr lang="en-GB" sz="1600" kern="1200" dirty="0" err="1"/>
              <a:t>eerstejaars</a:t>
            </a:r>
            <a:r>
              <a:rPr lang="en-GB" sz="1600" kern="1200" dirty="0"/>
              <a:t> </a:t>
            </a:r>
            <a:r>
              <a:rPr lang="en-GB" sz="1600" kern="1200" dirty="0" err="1"/>
              <a:t>en</a:t>
            </a:r>
            <a:r>
              <a:rPr lang="en-GB" sz="1600" kern="1200" dirty="0"/>
              <a:t> 64 </a:t>
            </a:r>
            <a:r>
              <a:rPr lang="en-GB" sz="1600" kern="1200" dirty="0" err="1"/>
              <a:t>tweedejaars</a:t>
            </a:r>
            <a:r>
              <a:rPr lang="en-GB" sz="1600" kern="1200" dirty="0"/>
              <a:t> in het </a:t>
            </a:r>
            <a:r>
              <a:rPr lang="en-GB" sz="1600" kern="1200" dirty="0" err="1"/>
              <a:t>studiejaar</a:t>
            </a:r>
            <a:r>
              <a:rPr lang="en-GB" sz="1600" kern="1200" dirty="0"/>
              <a:t> 2018-2019. </a:t>
            </a:r>
            <a:r>
              <a:rPr lang="en-GB" sz="1600" kern="1200" dirty="0" err="1"/>
              <a:t>Sinds</a:t>
            </a:r>
            <a:r>
              <a:rPr lang="en-GB" sz="1600" kern="1200" dirty="0"/>
              <a:t> 2017 is de </a:t>
            </a:r>
            <a:r>
              <a:rPr lang="en-GB" sz="1600" kern="1200" dirty="0" err="1"/>
              <a:t>opleiding</a:t>
            </a:r>
            <a:r>
              <a:rPr lang="en-GB" sz="1600" kern="1200" dirty="0"/>
              <a:t> </a:t>
            </a:r>
            <a:r>
              <a:rPr lang="en-GB" sz="1600" kern="1200" dirty="0" err="1"/>
              <a:t>officieel</a:t>
            </a:r>
            <a:r>
              <a:rPr lang="en-GB" sz="1600" kern="1200" dirty="0"/>
              <a:t> </a:t>
            </a:r>
            <a:r>
              <a:rPr lang="en-GB" sz="1600" kern="1200" dirty="0" err="1"/>
              <a:t>bekostigd</a:t>
            </a:r>
            <a:r>
              <a:rPr lang="en-GB" sz="1600" kern="1200" dirty="0"/>
              <a:t> via het </a:t>
            </a:r>
            <a:r>
              <a:rPr lang="en-GB" sz="1600" kern="1200" dirty="0" err="1"/>
              <a:t>Ministerie</a:t>
            </a:r>
            <a:r>
              <a:rPr lang="en-GB" sz="1600" kern="1200" dirty="0"/>
              <a:t> van </a:t>
            </a:r>
            <a:r>
              <a:rPr lang="en-GB" sz="1600" kern="1200" dirty="0" err="1"/>
              <a:t>OenW</a:t>
            </a:r>
            <a:r>
              <a:rPr lang="en-GB" sz="1600" kern="1200" dirty="0"/>
              <a:t>. In 2018 is </a:t>
            </a:r>
            <a:r>
              <a:rPr lang="en-GB" sz="1600" kern="1200" dirty="0" err="1"/>
              <a:t>zij</a:t>
            </a:r>
            <a:r>
              <a:rPr lang="en-GB" sz="1600" kern="1200" dirty="0"/>
              <a:t> </a:t>
            </a:r>
            <a:r>
              <a:rPr lang="en-GB" sz="1600" kern="1200" dirty="0" err="1"/>
              <a:t>opnieuw</a:t>
            </a:r>
            <a:r>
              <a:rPr lang="en-GB" sz="1600" kern="1200" dirty="0"/>
              <a:t> </a:t>
            </a:r>
            <a:r>
              <a:rPr lang="en-GB" sz="1600" kern="1200" dirty="0" err="1"/>
              <a:t>geaccrediteerd</a:t>
            </a:r>
            <a:r>
              <a:rPr lang="en-GB" sz="1600" kern="1200" dirty="0"/>
              <a:t> door de NVAO.</a:t>
            </a:r>
          </a:p>
          <a:p>
            <a:r>
              <a:rPr lang="en-GB" sz="1600" kern="1200" dirty="0"/>
              <a:t>De </a:t>
            </a:r>
            <a:r>
              <a:rPr lang="en-GB" sz="1600" kern="1200" dirty="0" err="1"/>
              <a:t>groei</a:t>
            </a:r>
            <a:r>
              <a:rPr lang="en-GB" sz="1600" kern="1200" dirty="0"/>
              <a:t> van de </a:t>
            </a:r>
            <a:r>
              <a:rPr lang="en-GB" sz="1600" kern="1200" dirty="0" err="1"/>
              <a:t>opleiding</a:t>
            </a:r>
            <a:r>
              <a:rPr lang="en-GB" sz="1600" kern="1200" dirty="0"/>
              <a:t> </a:t>
            </a:r>
            <a:r>
              <a:rPr lang="en-GB" sz="1600" kern="1200" dirty="0" err="1"/>
              <a:t>leidde</a:t>
            </a:r>
            <a:r>
              <a:rPr lang="en-GB" sz="1600" kern="1200" dirty="0"/>
              <a:t> tot </a:t>
            </a:r>
            <a:r>
              <a:rPr lang="en-GB" sz="1600" kern="1200" dirty="0" err="1"/>
              <a:t>grote</a:t>
            </a:r>
            <a:r>
              <a:rPr lang="en-GB" sz="1600" kern="1200" dirty="0"/>
              <a:t> </a:t>
            </a:r>
            <a:r>
              <a:rPr lang="en-GB" sz="1600" kern="1200" dirty="0" err="1"/>
              <a:t>druk</a:t>
            </a:r>
            <a:r>
              <a:rPr lang="en-GB" sz="1600" kern="1200" dirty="0"/>
              <a:t> op het </a:t>
            </a:r>
            <a:r>
              <a:rPr lang="en-GB" sz="1600" kern="1200" dirty="0" err="1"/>
              <a:t>docententeam</a:t>
            </a:r>
            <a:r>
              <a:rPr lang="en-GB" sz="1600" kern="1200" dirty="0"/>
              <a:t>. De </a:t>
            </a:r>
            <a:r>
              <a:rPr lang="en-GB" sz="1600" kern="1200" dirty="0" err="1"/>
              <a:t>docenten</a:t>
            </a:r>
            <a:r>
              <a:rPr lang="en-GB" sz="1600" kern="1200" dirty="0"/>
              <a:t> </a:t>
            </a:r>
            <a:r>
              <a:rPr lang="en-GB" sz="1600" kern="1200" dirty="0" err="1"/>
              <a:t>hebben</a:t>
            </a:r>
            <a:r>
              <a:rPr lang="en-GB" sz="1600" kern="1200" dirty="0"/>
              <a:t> via </a:t>
            </a:r>
            <a:r>
              <a:rPr lang="en-GB" sz="1600" kern="1200" dirty="0" err="1"/>
              <a:t>hun</a:t>
            </a:r>
            <a:r>
              <a:rPr lang="en-GB" sz="1600" kern="1200" dirty="0"/>
              <a:t> </a:t>
            </a:r>
            <a:r>
              <a:rPr lang="en-GB" sz="1600" kern="1200" dirty="0" err="1"/>
              <a:t>netwerk</a:t>
            </a:r>
            <a:r>
              <a:rPr lang="en-GB" sz="1600" kern="1200" dirty="0"/>
              <a:t> </a:t>
            </a:r>
            <a:r>
              <a:rPr lang="en-GB" sz="1600" kern="1200" dirty="0" err="1"/>
              <a:t>aanvulling</a:t>
            </a:r>
            <a:r>
              <a:rPr lang="en-GB" sz="1600" kern="1200" dirty="0"/>
              <a:t> </a:t>
            </a:r>
            <a:r>
              <a:rPr lang="en-GB" sz="1600" kern="1200" dirty="0" err="1"/>
              <a:t>gezocht</a:t>
            </a:r>
            <a:r>
              <a:rPr lang="en-GB" sz="1600" kern="1200" dirty="0"/>
              <a:t> </a:t>
            </a:r>
            <a:r>
              <a:rPr lang="en-GB" sz="1600" kern="1200" dirty="0" err="1"/>
              <a:t>binnen</a:t>
            </a:r>
            <a:r>
              <a:rPr lang="en-GB" sz="1600" kern="1200" dirty="0"/>
              <a:t> de </a:t>
            </a:r>
            <a:r>
              <a:rPr lang="en-GB" sz="1600" kern="1200" dirty="0" err="1"/>
              <a:t>hogeschool</a:t>
            </a:r>
            <a:r>
              <a:rPr lang="en-GB" sz="1600" kern="1200" dirty="0"/>
              <a:t> (</a:t>
            </a:r>
            <a:r>
              <a:rPr lang="en-GB" sz="1600" kern="1200" dirty="0" err="1"/>
              <a:t>interactie</a:t>
            </a:r>
            <a:r>
              <a:rPr lang="en-GB" sz="1600" kern="1200" dirty="0"/>
              <a:t> intern) </a:t>
            </a:r>
            <a:r>
              <a:rPr lang="en-GB" sz="1600" kern="1200" dirty="0" err="1"/>
              <a:t>en</a:t>
            </a:r>
            <a:r>
              <a:rPr lang="en-GB" sz="1600" kern="1200" dirty="0"/>
              <a:t> </a:t>
            </a:r>
            <a:r>
              <a:rPr lang="en-GB" sz="1600" kern="1200" dirty="0" err="1"/>
              <a:t>daarbuiten</a:t>
            </a:r>
            <a:r>
              <a:rPr lang="en-GB" sz="1600" kern="1200" dirty="0"/>
              <a:t> (</a:t>
            </a:r>
            <a:r>
              <a:rPr lang="en-GB" sz="1600" kern="1200" dirty="0" err="1"/>
              <a:t>interactie</a:t>
            </a:r>
            <a:r>
              <a:rPr lang="en-GB" sz="1600" kern="1200" dirty="0"/>
              <a:t> extern). </a:t>
            </a:r>
            <a:r>
              <a:rPr lang="en-GB" sz="1600" kern="1200" dirty="0" err="1"/>
              <a:t>Daarmee</a:t>
            </a:r>
            <a:r>
              <a:rPr lang="en-GB" sz="1600" kern="1200" dirty="0"/>
              <a:t> is in de loop der </a:t>
            </a:r>
            <a:r>
              <a:rPr lang="en-GB" sz="1600" kern="1200" dirty="0" err="1"/>
              <a:t>tijd</a:t>
            </a:r>
            <a:r>
              <a:rPr lang="en-GB" sz="1600" kern="1200" dirty="0"/>
              <a:t> </a:t>
            </a:r>
            <a:r>
              <a:rPr lang="en-GB" sz="1600" kern="1200" dirty="0" err="1"/>
              <a:t>ook</a:t>
            </a:r>
            <a:r>
              <a:rPr lang="en-GB" sz="1600" kern="1200" dirty="0"/>
              <a:t> het </a:t>
            </a:r>
            <a:r>
              <a:rPr lang="en-GB" sz="1600" kern="1200" dirty="0" err="1"/>
              <a:t>aantal</a:t>
            </a:r>
            <a:r>
              <a:rPr lang="en-GB" sz="1600" kern="1200" dirty="0"/>
              <a:t> </a:t>
            </a:r>
            <a:r>
              <a:rPr lang="en-GB" sz="1600" kern="1200" dirty="0" err="1"/>
              <a:t>docenten</a:t>
            </a:r>
            <a:r>
              <a:rPr lang="en-GB" sz="1600" kern="1200" dirty="0"/>
              <a:t> </a:t>
            </a:r>
            <a:r>
              <a:rPr lang="en-GB" sz="1600" kern="1200" dirty="0" err="1"/>
              <a:t>exponentieel</a:t>
            </a:r>
            <a:r>
              <a:rPr lang="en-GB" sz="1600" kern="1200" dirty="0"/>
              <a:t> </a:t>
            </a:r>
            <a:r>
              <a:rPr lang="en-GB" sz="1600" kern="1200" dirty="0" err="1"/>
              <a:t>gegroeid</a:t>
            </a:r>
            <a:r>
              <a:rPr lang="en-GB" sz="1600" kern="1200" dirty="0"/>
              <a:t> tot </a:t>
            </a:r>
            <a:r>
              <a:rPr lang="en-GB" sz="1600" kern="1200" dirty="0" err="1"/>
              <a:t>een</a:t>
            </a:r>
            <a:r>
              <a:rPr lang="en-GB" sz="1600" kern="1200" dirty="0"/>
              <a:t> team van 20 </a:t>
            </a:r>
            <a:r>
              <a:rPr lang="en-GB" sz="1600" kern="1200" dirty="0" err="1"/>
              <a:t>docenten</a:t>
            </a:r>
            <a:r>
              <a:rPr lang="en-GB" sz="1600" kern="1200" dirty="0"/>
              <a:t> (7 </a:t>
            </a:r>
            <a:r>
              <a:rPr lang="en-GB" sz="1600" kern="1200" dirty="0" err="1"/>
              <a:t>fte</a:t>
            </a:r>
            <a:r>
              <a:rPr lang="en-GB" sz="1600" kern="1200" dirty="0"/>
              <a:t>).</a:t>
            </a:r>
          </a:p>
          <a:p>
            <a:endParaRPr lang="en-GB" dirty="0"/>
          </a:p>
        </p:txBody>
      </p:sp>
      <p:sp>
        <p:nvSpPr>
          <p:cNvPr id="7" name="TextBox 6">
            <a:extLst>
              <a:ext uri="{FF2B5EF4-FFF2-40B4-BE49-F238E27FC236}">
                <a16:creationId xmlns:a16="http://schemas.microsoft.com/office/drawing/2014/main" id="{62341567-599B-C5A7-17CA-802456D8D025}"/>
              </a:ext>
            </a:extLst>
          </p:cNvPr>
          <p:cNvSpPr txBox="1"/>
          <p:nvPr/>
        </p:nvSpPr>
        <p:spPr>
          <a:xfrm>
            <a:off x="1547664" y="5805264"/>
            <a:ext cx="4572000" cy="584775"/>
          </a:xfrm>
          <a:prstGeom prst="rect">
            <a:avLst/>
          </a:prstGeom>
          <a:noFill/>
        </p:spPr>
        <p:txBody>
          <a:bodyPr wrap="square">
            <a:spAutoFit/>
          </a:bodyPr>
          <a:lstStyle/>
          <a:p>
            <a:r>
              <a:rPr lang="en-GB" sz="1600" dirty="0">
                <a:hlinkClick r:id="rId2">
                  <a:extLst>
                    <a:ext uri="{A12FA001-AC4F-418D-AE19-62706E023703}">
                      <ahyp:hlinkClr xmlns:ahyp="http://schemas.microsoft.com/office/drawing/2018/hyperlinkcolor" val="tx"/>
                    </a:ext>
                  </a:extLst>
                </a:hlinkClick>
              </a:rPr>
              <a:t>https://boommanagement.nl/artikel/emergentie-veranderen-kun-je-niet-altijd-plannen/</a:t>
            </a:r>
            <a:endParaRPr lang="en-GB" sz="1600" dirty="0"/>
          </a:p>
        </p:txBody>
      </p:sp>
    </p:spTree>
    <p:extLst>
      <p:ext uri="{BB962C8B-B14F-4D97-AF65-F5344CB8AC3E}">
        <p14:creationId xmlns:p14="http://schemas.microsoft.com/office/powerpoint/2010/main" val="14323906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CF698FCB-B92C-3602-1DFB-D27CF49C0F24}"/>
              </a:ext>
            </a:extLst>
          </p:cNvPr>
          <p:cNvGraphicFramePr>
            <a:graphicFrameLocks noGrp="1"/>
          </p:cNvGraphicFramePr>
          <p:nvPr>
            <p:ph idx="1"/>
            <p:extLst>
              <p:ext uri="{D42A27DB-BD31-4B8C-83A1-F6EECF244321}">
                <p14:modId xmlns:p14="http://schemas.microsoft.com/office/powerpoint/2010/main" val="3865978651"/>
              </p:ext>
            </p:extLst>
          </p:nvPr>
        </p:nvGraphicFramePr>
        <p:xfrm>
          <a:off x="685800" y="1052736"/>
          <a:ext cx="7772399" cy="3931920"/>
        </p:xfrm>
        <a:graphic>
          <a:graphicData uri="http://schemas.openxmlformats.org/drawingml/2006/table">
            <a:tbl>
              <a:tblPr firstRow="1" bandRow="1">
                <a:tableStyleId>{5C22544A-7EE6-4342-B048-85BDC9FD1C3A}</a:tableStyleId>
              </a:tblPr>
              <a:tblGrid>
                <a:gridCol w="7772399">
                  <a:extLst>
                    <a:ext uri="{9D8B030D-6E8A-4147-A177-3AD203B41FA5}">
                      <a16:colId xmlns:a16="http://schemas.microsoft.com/office/drawing/2014/main" val="3040386471"/>
                    </a:ext>
                  </a:extLst>
                </a:gridCol>
              </a:tblGrid>
              <a:tr h="370840">
                <a:tc>
                  <a:txBody>
                    <a:bodyPr/>
                    <a:lstStyle/>
                    <a:p>
                      <a:r>
                        <a:rPr lang="en-GB" sz="1800" b="0" i="0" u="none" strike="noStrike" kern="1200" dirty="0">
                          <a:solidFill>
                            <a:schemeClr val="tx1"/>
                          </a:solidFill>
                          <a:effectLst/>
                          <a:latin typeface="+mn-lt"/>
                          <a:ea typeface="+mn-ea"/>
                          <a:cs typeface="+mn-cs"/>
                        </a:rPr>
                        <a:t>Het team </a:t>
                      </a:r>
                      <a:r>
                        <a:rPr lang="en-GB" sz="1800" b="0" i="0" u="none" strike="noStrike" kern="1200" dirty="0" err="1">
                          <a:solidFill>
                            <a:schemeClr val="tx1"/>
                          </a:solidFill>
                          <a:effectLst/>
                          <a:latin typeface="+mn-lt"/>
                          <a:ea typeface="+mn-ea"/>
                          <a:cs typeface="+mn-cs"/>
                        </a:rPr>
                        <a:t>dat</a:t>
                      </a:r>
                      <a:r>
                        <a:rPr lang="en-GB" sz="1800" b="0" i="0" u="none" strike="noStrike" kern="1200" dirty="0">
                          <a:solidFill>
                            <a:schemeClr val="tx1"/>
                          </a:solidFill>
                          <a:effectLst/>
                          <a:latin typeface="+mn-lt"/>
                          <a:ea typeface="+mn-ea"/>
                          <a:cs typeface="+mn-cs"/>
                        </a:rPr>
                        <a:t> zo </a:t>
                      </a:r>
                      <a:r>
                        <a:rPr lang="en-GB" sz="1800" b="0" i="0" u="none" strike="noStrike" kern="1200" dirty="0" err="1">
                          <a:solidFill>
                            <a:schemeClr val="tx1"/>
                          </a:solidFill>
                          <a:effectLst/>
                          <a:latin typeface="+mn-lt"/>
                          <a:ea typeface="+mn-ea"/>
                          <a:cs typeface="+mn-cs"/>
                        </a:rPr>
                        <a:t>ontstaan</a:t>
                      </a:r>
                      <a:r>
                        <a:rPr lang="en-GB" sz="1800" b="0" i="0" u="none" strike="noStrike" kern="1200" dirty="0">
                          <a:solidFill>
                            <a:schemeClr val="tx1"/>
                          </a:solidFill>
                          <a:effectLst/>
                          <a:latin typeface="+mn-lt"/>
                          <a:ea typeface="+mn-ea"/>
                          <a:cs typeface="+mn-cs"/>
                        </a:rPr>
                        <a:t> is, is </a:t>
                      </a:r>
                      <a:r>
                        <a:rPr lang="en-GB" sz="1800" b="0" i="0" u="none" strike="noStrike" kern="1200" dirty="0" err="1">
                          <a:solidFill>
                            <a:schemeClr val="tx1"/>
                          </a:solidFill>
                          <a:effectLst/>
                          <a:latin typeface="+mn-lt"/>
                          <a:ea typeface="+mn-ea"/>
                          <a:cs typeface="+mn-cs"/>
                        </a:rPr>
                        <a:t>anders</a:t>
                      </a:r>
                      <a:r>
                        <a:rPr lang="en-GB" sz="1800" b="0" i="0" u="none" strike="noStrike" kern="1200" dirty="0">
                          <a:solidFill>
                            <a:schemeClr val="tx1"/>
                          </a:solidFill>
                          <a:effectLst/>
                          <a:latin typeface="+mn-lt"/>
                          <a:ea typeface="+mn-ea"/>
                          <a:cs typeface="+mn-cs"/>
                        </a:rPr>
                        <a:t> dan de </a:t>
                      </a:r>
                      <a:r>
                        <a:rPr lang="en-GB" sz="1800" b="0" i="0" u="none" strike="noStrike" kern="1200" dirty="0" err="1">
                          <a:solidFill>
                            <a:schemeClr val="tx1"/>
                          </a:solidFill>
                          <a:effectLst/>
                          <a:latin typeface="+mn-lt"/>
                          <a:ea typeface="+mn-ea"/>
                          <a:cs typeface="+mn-cs"/>
                        </a:rPr>
                        <a:t>som</a:t>
                      </a:r>
                      <a:r>
                        <a:rPr lang="en-GB" sz="1800" b="0" i="0" u="none" strike="noStrike" kern="1200" dirty="0">
                          <a:solidFill>
                            <a:schemeClr val="tx1"/>
                          </a:solidFill>
                          <a:effectLst/>
                          <a:latin typeface="+mn-lt"/>
                          <a:ea typeface="+mn-ea"/>
                          <a:cs typeface="+mn-cs"/>
                        </a:rPr>
                        <a:t> der </a:t>
                      </a:r>
                      <a:r>
                        <a:rPr lang="en-GB" sz="1800" b="0" i="0" u="none" strike="noStrike" kern="1200" dirty="0" err="1">
                          <a:solidFill>
                            <a:schemeClr val="tx1"/>
                          </a:solidFill>
                          <a:effectLst/>
                          <a:latin typeface="+mn-lt"/>
                          <a:ea typeface="+mn-ea"/>
                          <a:cs typeface="+mn-cs"/>
                        </a:rPr>
                        <a:t>delen</a:t>
                      </a:r>
                      <a:r>
                        <a:rPr lang="en-GB" sz="1800" b="0" i="0" u="none" strike="noStrike" kern="1200" dirty="0">
                          <a:solidFill>
                            <a:schemeClr val="tx1"/>
                          </a:solidFill>
                          <a:effectLst/>
                          <a:latin typeface="+mn-lt"/>
                          <a:ea typeface="+mn-ea"/>
                          <a:cs typeface="+mn-cs"/>
                        </a:rPr>
                        <a:t>. Het </a:t>
                      </a:r>
                      <a:r>
                        <a:rPr lang="en-GB" sz="1800" b="0" i="0" u="none" strike="noStrike" kern="1200" dirty="0" err="1">
                          <a:solidFill>
                            <a:schemeClr val="tx1"/>
                          </a:solidFill>
                          <a:effectLst/>
                          <a:latin typeface="+mn-lt"/>
                          <a:ea typeface="+mn-ea"/>
                          <a:cs typeface="+mn-cs"/>
                        </a:rPr>
                        <a:t>kent</a:t>
                      </a:r>
                      <a:r>
                        <a:rPr lang="en-GB" sz="1800" b="0" i="0" u="none" strike="noStrike" kern="1200" dirty="0">
                          <a:solidFill>
                            <a:schemeClr val="tx1"/>
                          </a:solidFill>
                          <a:effectLst/>
                          <a:latin typeface="+mn-lt"/>
                          <a:ea typeface="+mn-ea"/>
                          <a:cs typeface="+mn-cs"/>
                        </a:rPr>
                        <a:t> </a:t>
                      </a:r>
                      <a:r>
                        <a:rPr lang="en-GB" sz="1800" b="0" i="0" u="none" strike="noStrike" kern="1200" dirty="0" err="1">
                          <a:solidFill>
                            <a:schemeClr val="tx1"/>
                          </a:solidFill>
                          <a:effectLst/>
                          <a:latin typeface="+mn-lt"/>
                          <a:ea typeface="+mn-ea"/>
                          <a:cs typeface="+mn-cs"/>
                        </a:rPr>
                        <a:t>een</a:t>
                      </a:r>
                      <a:r>
                        <a:rPr lang="en-GB" sz="1800" b="0" i="0" u="none" strike="noStrike" kern="1200" dirty="0">
                          <a:solidFill>
                            <a:schemeClr val="tx1"/>
                          </a:solidFill>
                          <a:effectLst/>
                          <a:latin typeface="+mn-lt"/>
                          <a:ea typeface="+mn-ea"/>
                          <a:cs typeface="+mn-cs"/>
                        </a:rPr>
                        <a:t> </a:t>
                      </a:r>
                      <a:r>
                        <a:rPr lang="en-GB" sz="1800" b="0" i="0" u="none" strike="noStrike" kern="1200" dirty="0" err="1">
                          <a:solidFill>
                            <a:schemeClr val="tx1"/>
                          </a:solidFill>
                          <a:effectLst/>
                          <a:latin typeface="+mn-lt"/>
                          <a:ea typeface="+mn-ea"/>
                          <a:cs typeface="+mn-cs"/>
                        </a:rPr>
                        <a:t>uitzonderlijke</a:t>
                      </a:r>
                      <a:r>
                        <a:rPr lang="en-GB" sz="1800" b="0" i="0" u="none" strike="noStrike" kern="1200" dirty="0">
                          <a:solidFill>
                            <a:schemeClr val="tx1"/>
                          </a:solidFill>
                          <a:effectLst/>
                          <a:latin typeface="+mn-lt"/>
                          <a:ea typeface="+mn-ea"/>
                          <a:cs typeface="+mn-cs"/>
                        </a:rPr>
                        <a:t> </a:t>
                      </a:r>
                      <a:r>
                        <a:rPr lang="en-GB" sz="1800" b="0" i="0" u="none" strike="noStrike" kern="1200" dirty="0" err="1">
                          <a:solidFill>
                            <a:schemeClr val="tx1"/>
                          </a:solidFill>
                          <a:effectLst/>
                          <a:latin typeface="+mn-lt"/>
                          <a:ea typeface="+mn-ea"/>
                          <a:cs typeface="+mn-cs"/>
                        </a:rPr>
                        <a:t>diversiteit</a:t>
                      </a:r>
                      <a:r>
                        <a:rPr lang="en-GB" sz="1800" b="0" i="0" u="none" strike="noStrike" kern="1200" dirty="0">
                          <a:solidFill>
                            <a:schemeClr val="tx1"/>
                          </a:solidFill>
                          <a:effectLst/>
                          <a:latin typeface="+mn-lt"/>
                          <a:ea typeface="+mn-ea"/>
                          <a:cs typeface="+mn-cs"/>
                        </a:rPr>
                        <a:t> in </a:t>
                      </a:r>
                      <a:r>
                        <a:rPr lang="en-GB" sz="1800" b="0" i="0" u="none" strike="noStrike" kern="1200" dirty="0" err="1">
                          <a:solidFill>
                            <a:schemeClr val="tx1"/>
                          </a:solidFill>
                          <a:effectLst/>
                          <a:latin typeface="+mn-lt"/>
                          <a:ea typeface="+mn-ea"/>
                          <a:cs typeface="+mn-cs"/>
                        </a:rPr>
                        <a:t>leeftijd</a:t>
                      </a:r>
                      <a:r>
                        <a:rPr lang="en-GB" sz="1800" b="0" i="0" u="none" strike="noStrike" kern="1200" dirty="0">
                          <a:solidFill>
                            <a:schemeClr val="tx1"/>
                          </a:solidFill>
                          <a:effectLst/>
                          <a:latin typeface="+mn-lt"/>
                          <a:ea typeface="+mn-ea"/>
                          <a:cs typeface="+mn-cs"/>
                        </a:rPr>
                        <a:t>, </a:t>
                      </a:r>
                      <a:r>
                        <a:rPr lang="en-GB" sz="1800" b="0" i="0" u="none" strike="noStrike" kern="1200" dirty="0" err="1">
                          <a:solidFill>
                            <a:schemeClr val="tx1"/>
                          </a:solidFill>
                          <a:effectLst/>
                          <a:latin typeface="+mn-lt"/>
                          <a:ea typeface="+mn-ea"/>
                          <a:cs typeface="+mn-cs"/>
                        </a:rPr>
                        <a:t>ervaring</a:t>
                      </a:r>
                      <a:r>
                        <a:rPr lang="en-GB" sz="1800" b="0" i="0" u="none" strike="noStrike" kern="1200" dirty="0">
                          <a:solidFill>
                            <a:schemeClr val="tx1"/>
                          </a:solidFill>
                          <a:effectLst/>
                          <a:latin typeface="+mn-lt"/>
                          <a:ea typeface="+mn-ea"/>
                          <a:cs typeface="+mn-cs"/>
                        </a:rPr>
                        <a:t>, </a:t>
                      </a:r>
                      <a:r>
                        <a:rPr lang="en-GB" sz="1800" b="0" i="0" u="none" strike="noStrike" kern="1200" dirty="0" err="1">
                          <a:solidFill>
                            <a:schemeClr val="tx1"/>
                          </a:solidFill>
                          <a:effectLst/>
                          <a:latin typeface="+mn-lt"/>
                          <a:ea typeface="+mn-ea"/>
                          <a:cs typeface="+mn-cs"/>
                        </a:rPr>
                        <a:t>wetenschapsdiscipline</a:t>
                      </a:r>
                      <a:r>
                        <a:rPr lang="en-GB" sz="1800" b="0" i="0" u="none" strike="noStrike" kern="1200" dirty="0">
                          <a:solidFill>
                            <a:schemeClr val="tx1"/>
                          </a:solidFill>
                          <a:effectLst/>
                          <a:latin typeface="+mn-lt"/>
                          <a:ea typeface="+mn-ea"/>
                          <a:cs typeface="+mn-cs"/>
                        </a:rPr>
                        <a:t>. Toch is </a:t>
                      </a:r>
                      <a:r>
                        <a:rPr lang="en-GB" sz="1800" b="0" i="0" u="none" strike="noStrike" kern="1200" dirty="0" err="1">
                          <a:solidFill>
                            <a:schemeClr val="tx1"/>
                          </a:solidFill>
                          <a:effectLst/>
                          <a:latin typeface="+mn-lt"/>
                          <a:ea typeface="+mn-ea"/>
                          <a:cs typeface="+mn-cs"/>
                        </a:rPr>
                        <a:t>sprake</a:t>
                      </a:r>
                      <a:r>
                        <a:rPr lang="en-GB" sz="1800" b="0" i="0" u="none" strike="noStrike" kern="1200" dirty="0">
                          <a:solidFill>
                            <a:schemeClr val="tx1"/>
                          </a:solidFill>
                          <a:effectLst/>
                          <a:latin typeface="+mn-lt"/>
                          <a:ea typeface="+mn-ea"/>
                          <a:cs typeface="+mn-cs"/>
                        </a:rPr>
                        <a:t> van </a:t>
                      </a:r>
                      <a:r>
                        <a:rPr lang="en-GB" sz="1800" b="0" i="0" u="none" strike="noStrike" kern="1200" dirty="0" err="1">
                          <a:solidFill>
                            <a:schemeClr val="tx1"/>
                          </a:solidFill>
                          <a:effectLst/>
                          <a:latin typeface="+mn-lt"/>
                          <a:ea typeface="+mn-ea"/>
                          <a:cs typeface="+mn-cs"/>
                        </a:rPr>
                        <a:t>een</a:t>
                      </a:r>
                      <a:r>
                        <a:rPr lang="en-GB" sz="1800" b="0" i="0" u="none" strike="noStrike" kern="1200" dirty="0">
                          <a:solidFill>
                            <a:schemeClr val="tx1"/>
                          </a:solidFill>
                          <a:effectLst/>
                          <a:latin typeface="+mn-lt"/>
                          <a:ea typeface="+mn-ea"/>
                          <a:cs typeface="+mn-cs"/>
                        </a:rPr>
                        <a:t> </a:t>
                      </a:r>
                      <a:r>
                        <a:rPr lang="en-GB" sz="1800" b="0" i="0" u="none" strike="noStrike" kern="1200" dirty="0" err="1">
                          <a:solidFill>
                            <a:schemeClr val="tx1"/>
                          </a:solidFill>
                          <a:effectLst/>
                          <a:latin typeface="+mn-lt"/>
                          <a:ea typeface="+mn-ea"/>
                          <a:cs typeface="+mn-cs"/>
                        </a:rPr>
                        <a:t>harmonie</a:t>
                      </a:r>
                      <a:r>
                        <a:rPr lang="en-GB" sz="1800" b="0" i="0" u="none" strike="noStrike" kern="1200" dirty="0">
                          <a:solidFill>
                            <a:schemeClr val="tx1"/>
                          </a:solidFill>
                          <a:effectLst/>
                          <a:latin typeface="+mn-lt"/>
                          <a:ea typeface="+mn-ea"/>
                          <a:cs typeface="+mn-cs"/>
                        </a:rPr>
                        <a:t> die </a:t>
                      </a:r>
                      <a:r>
                        <a:rPr lang="en-GB" sz="1800" b="0" i="0" u="none" strike="noStrike" kern="1200" dirty="0" err="1">
                          <a:solidFill>
                            <a:schemeClr val="tx1"/>
                          </a:solidFill>
                          <a:effectLst/>
                          <a:latin typeface="+mn-lt"/>
                          <a:ea typeface="+mn-ea"/>
                          <a:cs typeface="+mn-cs"/>
                        </a:rPr>
                        <a:t>nieuw</a:t>
                      </a:r>
                      <a:r>
                        <a:rPr lang="en-GB" sz="1800" b="0" i="0" u="none" strike="noStrike" kern="1200" dirty="0">
                          <a:solidFill>
                            <a:schemeClr val="tx1"/>
                          </a:solidFill>
                          <a:effectLst/>
                          <a:latin typeface="+mn-lt"/>
                          <a:ea typeface="+mn-ea"/>
                          <a:cs typeface="+mn-cs"/>
                        </a:rPr>
                        <a:t> is </a:t>
                      </a:r>
                      <a:r>
                        <a:rPr lang="en-GB" sz="1800" b="0" i="0" u="none" strike="noStrike" kern="1200" dirty="0" err="1">
                          <a:solidFill>
                            <a:schemeClr val="tx1"/>
                          </a:solidFill>
                          <a:effectLst/>
                          <a:latin typeface="+mn-lt"/>
                          <a:ea typeface="+mn-ea"/>
                          <a:cs typeface="+mn-cs"/>
                        </a:rPr>
                        <a:t>voor</a:t>
                      </a:r>
                      <a:r>
                        <a:rPr lang="en-GB" sz="1800" b="0" i="0" u="none" strike="noStrike" kern="1200" dirty="0">
                          <a:solidFill>
                            <a:schemeClr val="tx1"/>
                          </a:solidFill>
                          <a:effectLst/>
                          <a:latin typeface="+mn-lt"/>
                          <a:ea typeface="+mn-ea"/>
                          <a:cs typeface="+mn-cs"/>
                        </a:rPr>
                        <a:t> </a:t>
                      </a:r>
                      <a:r>
                        <a:rPr lang="en-GB" sz="1800" b="0" i="0" u="none" strike="noStrike" kern="1200" dirty="0" err="1">
                          <a:solidFill>
                            <a:schemeClr val="tx1"/>
                          </a:solidFill>
                          <a:effectLst/>
                          <a:latin typeface="+mn-lt"/>
                          <a:ea typeface="+mn-ea"/>
                          <a:cs typeface="+mn-cs"/>
                        </a:rPr>
                        <a:t>bijna</a:t>
                      </a:r>
                      <a:r>
                        <a:rPr lang="en-GB" sz="1800" b="0" i="0" u="none" strike="noStrike" kern="1200" dirty="0">
                          <a:solidFill>
                            <a:schemeClr val="tx1"/>
                          </a:solidFill>
                          <a:effectLst/>
                          <a:latin typeface="+mn-lt"/>
                          <a:ea typeface="+mn-ea"/>
                          <a:cs typeface="+mn-cs"/>
                        </a:rPr>
                        <a:t> alle </a:t>
                      </a:r>
                      <a:r>
                        <a:rPr lang="en-GB" sz="1800" b="0" i="0" u="none" strike="noStrike" kern="1200" dirty="0" err="1">
                          <a:solidFill>
                            <a:schemeClr val="tx1"/>
                          </a:solidFill>
                          <a:effectLst/>
                          <a:latin typeface="+mn-lt"/>
                          <a:ea typeface="+mn-ea"/>
                          <a:cs typeface="+mn-cs"/>
                        </a:rPr>
                        <a:t>deelnemers</a:t>
                      </a:r>
                      <a:r>
                        <a:rPr lang="en-GB" sz="1800" b="0" i="0" u="none" strike="noStrike" kern="1200" dirty="0">
                          <a:solidFill>
                            <a:schemeClr val="tx1"/>
                          </a:solidFill>
                          <a:effectLst/>
                          <a:latin typeface="+mn-lt"/>
                          <a:ea typeface="+mn-ea"/>
                          <a:cs typeface="+mn-cs"/>
                        </a:rPr>
                        <a:t> (</a:t>
                      </a:r>
                      <a:r>
                        <a:rPr lang="en-GB" sz="1800" b="0" i="1" u="none" strike="noStrike" kern="1200" dirty="0">
                          <a:solidFill>
                            <a:schemeClr val="tx1"/>
                          </a:solidFill>
                          <a:effectLst/>
                          <a:latin typeface="+mn-lt"/>
                          <a:ea typeface="+mn-ea"/>
                          <a:cs typeface="+mn-cs"/>
                        </a:rPr>
                        <a:t>novelty</a:t>
                      </a:r>
                      <a:r>
                        <a:rPr lang="en-GB" sz="1800" b="0" i="0" u="none" strike="noStrike" kern="1200" dirty="0">
                          <a:solidFill>
                            <a:schemeClr val="tx1"/>
                          </a:solidFill>
                          <a:effectLst/>
                          <a:latin typeface="+mn-lt"/>
                          <a:ea typeface="+mn-ea"/>
                          <a:cs typeface="+mn-cs"/>
                        </a:rPr>
                        <a:t>) </a:t>
                      </a:r>
                      <a:r>
                        <a:rPr lang="en-GB" sz="1800" b="0" i="0" u="none" strike="noStrike" kern="1200" dirty="0" err="1">
                          <a:solidFill>
                            <a:schemeClr val="tx1"/>
                          </a:solidFill>
                          <a:effectLst/>
                          <a:latin typeface="+mn-lt"/>
                          <a:ea typeface="+mn-ea"/>
                          <a:cs typeface="+mn-cs"/>
                        </a:rPr>
                        <a:t>en</a:t>
                      </a:r>
                      <a:r>
                        <a:rPr lang="en-GB" sz="1800" b="0" i="0" u="none" strike="noStrike" kern="1200" dirty="0">
                          <a:solidFill>
                            <a:schemeClr val="tx1"/>
                          </a:solidFill>
                          <a:effectLst/>
                          <a:latin typeface="+mn-lt"/>
                          <a:ea typeface="+mn-ea"/>
                          <a:cs typeface="+mn-cs"/>
                        </a:rPr>
                        <a:t> die </a:t>
                      </a:r>
                      <a:r>
                        <a:rPr lang="en-GB" sz="1800" b="0" i="0" u="none" strike="noStrike" kern="1200" dirty="0" err="1">
                          <a:solidFill>
                            <a:schemeClr val="tx1"/>
                          </a:solidFill>
                          <a:effectLst/>
                          <a:latin typeface="+mn-lt"/>
                          <a:ea typeface="+mn-ea"/>
                          <a:cs typeface="+mn-cs"/>
                        </a:rPr>
                        <a:t>niet</a:t>
                      </a:r>
                      <a:r>
                        <a:rPr lang="en-GB" sz="1800" b="0" i="0" u="none" strike="noStrike" kern="1200" dirty="0">
                          <a:solidFill>
                            <a:schemeClr val="tx1"/>
                          </a:solidFill>
                          <a:effectLst/>
                          <a:latin typeface="+mn-lt"/>
                          <a:ea typeface="+mn-ea"/>
                          <a:cs typeface="+mn-cs"/>
                        </a:rPr>
                        <a:t> </a:t>
                      </a:r>
                      <a:r>
                        <a:rPr lang="en-GB" sz="1800" b="0" i="0" u="none" strike="noStrike" kern="1200" dirty="0" err="1">
                          <a:solidFill>
                            <a:schemeClr val="tx1"/>
                          </a:solidFill>
                          <a:effectLst/>
                          <a:latin typeface="+mn-lt"/>
                          <a:ea typeface="+mn-ea"/>
                          <a:cs typeface="+mn-cs"/>
                        </a:rPr>
                        <a:t>eenvoudig</a:t>
                      </a:r>
                      <a:r>
                        <a:rPr lang="en-GB" sz="1800" b="0" i="0" u="none" strike="noStrike" kern="1200" dirty="0">
                          <a:solidFill>
                            <a:schemeClr val="tx1"/>
                          </a:solidFill>
                          <a:effectLst/>
                          <a:latin typeface="+mn-lt"/>
                          <a:ea typeface="+mn-ea"/>
                          <a:cs typeface="+mn-cs"/>
                        </a:rPr>
                        <a:t> </a:t>
                      </a:r>
                      <a:r>
                        <a:rPr lang="en-GB" sz="1800" b="0" i="0" u="none" strike="noStrike" kern="1200" dirty="0" err="1">
                          <a:solidFill>
                            <a:schemeClr val="tx1"/>
                          </a:solidFill>
                          <a:effectLst/>
                          <a:latin typeface="+mn-lt"/>
                          <a:ea typeface="+mn-ea"/>
                          <a:cs typeface="+mn-cs"/>
                        </a:rPr>
                        <a:t>te</a:t>
                      </a:r>
                      <a:r>
                        <a:rPr lang="en-GB" sz="1800" b="0" i="0" u="none" strike="noStrike" kern="1200" dirty="0">
                          <a:solidFill>
                            <a:schemeClr val="tx1"/>
                          </a:solidFill>
                          <a:effectLst/>
                          <a:latin typeface="+mn-lt"/>
                          <a:ea typeface="+mn-ea"/>
                          <a:cs typeface="+mn-cs"/>
                        </a:rPr>
                        <a:t> </a:t>
                      </a:r>
                      <a:r>
                        <a:rPr lang="en-GB" sz="1800" b="0" i="0" u="none" strike="noStrike" kern="1200" dirty="0" err="1">
                          <a:solidFill>
                            <a:schemeClr val="tx1"/>
                          </a:solidFill>
                          <a:effectLst/>
                          <a:latin typeface="+mn-lt"/>
                          <a:ea typeface="+mn-ea"/>
                          <a:cs typeface="+mn-cs"/>
                        </a:rPr>
                        <a:t>verklaren</a:t>
                      </a:r>
                      <a:r>
                        <a:rPr lang="en-GB" sz="1800" b="0" i="0" u="none" strike="noStrike" kern="1200" dirty="0">
                          <a:solidFill>
                            <a:schemeClr val="tx1"/>
                          </a:solidFill>
                          <a:effectLst/>
                          <a:latin typeface="+mn-lt"/>
                          <a:ea typeface="+mn-ea"/>
                          <a:cs typeface="+mn-cs"/>
                        </a:rPr>
                        <a:t> is. De </a:t>
                      </a:r>
                      <a:r>
                        <a:rPr lang="en-GB" sz="1800" b="0" i="0" u="none" strike="noStrike" kern="1200" dirty="0" err="1">
                          <a:solidFill>
                            <a:schemeClr val="tx1"/>
                          </a:solidFill>
                          <a:effectLst/>
                          <a:latin typeface="+mn-lt"/>
                          <a:ea typeface="+mn-ea"/>
                          <a:cs typeface="+mn-cs"/>
                        </a:rPr>
                        <a:t>harmonie</a:t>
                      </a:r>
                      <a:r>
                        <a:rPr lang="en-GB" sz="1800" b="0" i="0" u="none" strike="noStrike" kern="1200" dirty="0">
                          <a:solidFill>
                            <a:schemeClr val="tx1"/>
                          </a:solidFill>
                          <a:effectLst/>
                          <a:latin typeface="+mn-lt"/>
                          <a:ea typeface="+mn-ea"/>
                          <a:cs typeface="+mn-cs"/>
                        </a:rPr>
                        <a:t> is er, </a:t>
                      </a:r>
                      <a:r>
                        <a:rPr lang="en-GB" sz="1800" b="0" i="0" u="none" strike="noStrike" kern="1200" dirty="0" err="1">
                          <a:solidFill>
                            <a:schemeClr val="tx1"/>
                          </a:solidFill>
                          <a:effectLst/>
                          <a:latin typeface="+mn-lt"/>
                          <a:ea typeface="+mn-ea"/>
                          <a:cs typeface="+mn-cs"/>
                        </a:rPr>
                        <a:t>ook</a:t>
                      </a:r>
                      <a:r>
                        <a:rPr lang="en-GB" sz="1800" b="0" i="0" u="none" strike="noStrike" kern="1200" dirty="0">
                          <a:solidFill>
                            <a:schemeClr val="tx1"/>
                          </a:solidFill>
                          <a:effectLst/>
                          <a:latin typeface="+mn-lt"/>
                          <a:ea typeface="+mn-ea"/>
                          <a:cs typeface="+mn-cs"/>
                        </a:rPr>
                        <a:t> </a:t>
                      </a:r>
                      <a:r>
                        <a:rPr lang="en-GB" sz="1800" b="0" i="0" u="none" strike="noStrike" kern="1200" dirty="0" err="1">
                          <a:solidFill>
                            <a:schemeClr val="tx1"/>
                          </a:solidFill>
                          <a:effectLst/>
                          <a:latin typeface="+mn-lt"/>
                          <a:ea typeface="+mn-ea"/>
                          <a:cs typeface="+mn-cs"/>
                        </a:rPr>
                        <a:t>als</a:t>
                      </a:r>
                      <a:r>
                        <a:rPr lang="en-GB" sz="1800" b="0" i="0" u="none" strike="noStrike" kern="1200" dirty="0">
                          <a:solidFill>
                            <a:schemeClr val="tx1"/>
                          </a:solidFill>
                          <a:effectLst/>
                          <a:latin typeface="+mn-lt"/>
                          <a:ea typeface="+mn-ea"/>
                          <a:cs typeface="+mn-cs"/>
                        </a:rPr>
                        <a:t> er </a:t>
                      </a:r>
                      <a:r>
                        <a:rPr lang="en-GB" sz="1800" b="0" i="0" u="none" strike="noStrike" kern="1200" dirty="0" err="1">
                          <a:solidFill>
                            <a:schemeClr val="tx1"/>
                          </a:solidFill>
                          <a:effectLst/>
                          <a:latin typeface="+mn-lt"/>
                          <a:ea typeface="+mn-ea"/>
                          <a:cs typeface="+mn-cs"/>
                        </a:rPr>
                        <a:t>nieuwe</a:t>
                      </a:r>
                      <a:r>
                        <a:rPr lang="en-GB" sz="1800" b="0" i="0" u="none" strike="noStrike" kern="1200" dirty="0">
                          <a:solidFill>
                            <a:schemeClr val="tx1"/>
                          </a:solidFill>
                          <a:effectLst/>
                          <a:latin typeface="+mn-lt"/>
                          <a:ea typeface="+mn-ea"/>
                          <a:cs typeface="+mn-cs"/>
                        </a:rPr>
                        <a:t> </a:t>
                      </a:r>
                      <a:r>
                        <a:rPr lang="en-GB" sz="1800" b="0" i="0" u="none" strike="noStrike" kern="1200" dirty="0" err="1">
                          <a:solidFill>
                            <a:schemeClr val="tx1"/>
                          </a:solidFill>
                          <a:effectLst/>
                          <a:latin typeface="+mn-lt"/>
                          <a:ea typeface="+mn-ea"/>
                          <a:cs typeface="+mn-cs"/>
                        </a:rPr>
                        <a:t>leden</a:t>
                      </a:r>
                      <a:r>
                        <a:rPr lang="en-GB" sz="1800" b="0" i="0" u="none" strike="noStrike" kern="1200" dirty="0">
                          <a:solidFill>
                            <a:schemeClr val="tx1"/>
                          </a:solidFill>
                          <a:effectLst/>
                          <a:latin typeface="+mn-lt"/>
                          <a:ea typeface="+mn-ea"/>
                          <a:cs typeface="+mn-cs"/>
                        </a:rPr>
                        <a:t> </a:t>
                      </a:r>
                      <a:r>
                        <a:rPr lang="en-GB" sz="1800" b="0" i="0" u="none" strike="noStrike" kern="1200" dirty="0" err="1">
                          <a:solidFill>
                            <a:schemeClr val="tx1"/>
                          </a:solidFill>
                          <a:effectLst/>
                          <a:latin typeface="+mn-lt"/>
                          <a:ea typeface="+mn-ea"/>
                          <a:cs typeface="+mn-cs"/>
                        </a:rPr>
                        <a:t>toetreden</a:t>
                      </a:r>
                      <a:r>
                        <a:rPr lang="en-GB" sz="1800" b="0" i="0" u="none" strike="noStrike" kern="1200" dirty="0">
                          <a:solidFill>
                            <a:schemeClr val="tx1"/>
                          </a:solidFill>
                          <a:effectLst/>
                          <a:latin typeface="+mn-lt"/>
                          <a:ea typeface="+mn-ea"/>
                          <a:cs typeface="+mn-cs"/>
                        </a:rPr>
                        <a:t>. Het </a:t>
                      </a:r>
                      <a:r>
                        <a:rPr lang="en-GB" sz="1800" b="0" i="0" u="none" strike="noStrike" kern="1200" dirty="0" err="1">
                          <a:solidFill>
                            <a:schemeClr val="tx1"/>
                          </a:solidFill>
                          <a:effectLst/>
                          <a:latin typeface="+mn-lt"/>
                          <a:ea typeface="+mn-ea"/>
                          <a:cs typeface="+mn-cs"/>
                        </a:rPr>
                        <a:t>nieuwe</a:t>
                      </a:r>
                      <a:r>
                        <a:rPr lang="en-GB" sz="1800" b="0" i="0" u="none" strike="noStrike" kern="1200" dirty="0">
                          <a:solidFill>
                            <a:schemeClr val="tx1"/>
                          </a:solidFill>
                          <a:effectLst/>
                          <a:latin typeface="+mn-lt"/>
                          <a:ea typeface="+mn-ea"/>
                          <a:cs typeface="+mn-cs"/>
                        </a:rPr>
                        <a:t> patroon is coherent, </a:t>
                      </a:r>
                      <a:r>
                        <a:rPr lang="en-GB" sz="1800" b="0" i="0" u="none" strike="noStrike" kern="1200" dirty="0" err="1">
                          <a:solidFill>
                            <a:schemeClr val="tx1"/>
                          </a:solidFill>
                          <a:effectLst/>
                          <a:latin typeface="+mn-lt"/>
                          <a:ea typeface="+mn-ea"/>
                          <a:cs typeface="+mn-cs"/>
                        </a:rPr>
                        <a:t>hetgeen</a:t>
                      </a:r>
                      <a:r>
                        <a:rPr lang="en-GB" sz="1800" b="0" i="0" u="none" strike="noStrike" kern="1200" dirty="0">
                          <a:solidFill>
                            <a:schemeClr val="tx1"/>
                          </a:solidFill>
                          <a:effectLst/>
                          <a:latin typeface="+mn-lt"/>
                          <a:ea typeface="+mn-ea"/>
                          <a:cs typeface="+mn-cs"/>
                        </a:rPr>
                        <a:t> </a:t>
                      </a:r>
                      <a:r>
                        <a:rPr lang="en-GB" sz="1800" b="0" i="0" u="none" strike="noStrike" kern="1200" dirty="0" err="1">
                          <a:solidFill>
                            <a:schemeClr val="tx1"/>
                          </a:solidFill>
                          <a:effectLst/>
                          <a:latin typeface="+mn-lt"/>
                          <a:ea typeface="+mn-ea"/>
                          <a:cs typeface="+mn-cs"/>
                        </a:rPr>
                        <a:t>niet</a:t>
                      </a:r>
                      <a:r>
                        <a:rPr lang="en-GB" sz="1800" b="0" i="0" u="none" strike="noStrike" kern="1200" dirty="0">
                          <a:solidFill>
                            <a:schemeClr val="tx1"/>
                          </a:solidFill>
                          <a:effectLst/>
                          <a:latin typeface="+mn-lt"/>
                          <a:ea typeface="+mn-ea"/>
                          <a:cs typeface="+mn-cs"/>
                        </a:rPr>
                        <a:t> </a:t>
                      </a:r>
                      <a:r>
                        <a:rPr lang="en-GB" sz="1800" b="0" i="0" u="none" strike="noStrike" kern="1200" dirty="0" err="1">
                          <a:solidFill>
                            <a:schemeClr val="tx1"/>
                          </a:solidFill>
                          <a:effectLst/>
                          <a:latin typeface="+mn-lt"/>
                          <a:ea typeface="+mn-ea"/>
                          <a:cs typeface="+mn-cs"/>
                        </a:rPr>
                        <a:t>te</a:t>
                      </a:r>
                      <a:r>
                        <a:rPr lang="en-GB" sz="1800" b="0" i="0" u="none" strike="noStrike" kern="1200" dirty="0">
                          <a:solidFill>
                            <a:schemeClr val="tx1"/>
                          </a:solidFill>
                          <a:effectLst/>
                          <a:latin typeface="+mn-lt"/>
                          <a:ea typeface="+mn-ea"/>
                          <a:cs typeface="+mn-cs"/>
                        </a:rPr>
                        <a:t> </a:t>
                      </a:r>
                      <a:r>
                        <a:rPr lang="en-GB" sz="1800" b="0" i="0" u="none" strike="noStrike" kern="1200" dirty="0" err="1">
                          <a:solidFill>
                            <a:schemeClr val="tx1"/>
                          </a:solidFill>
                          <a:effectLst/>
                          <a:latin typeface="+mn-lt"/>
                          <a:ea typeface="+mn-ea"/>
                          <a:cs typeface="+mn-cs"/>
                        </a:rPr>
                        <a:t>verwachten</a:t>
                      </a:r>
                      <a:r>
                        <a:rPr lang="en-GB" sz="1800" b="0" i="0" u="none" strike="noStrike" kern="1200" dirty="0">
                          <a:solidFill>
                            <a:schemeClr val="tx1"/>
                          </a:solidFill>
                          <a:effectLst/>
                          <a:latin typeface="+mn-lt"/>
                          <a:ea typeface="+mn-ea"/>
                          <a:cs typeface="+mn-cs"/>
                        </a:rPr>
                        <a:t> was, </a:t>
                      </a:r>
                      <a:r>
                        <a:rPr lang="en-GB" sz="1800" b="0" i="0" u="none" strike="noStrike" kern="1200" dirty="0" err="1">
                          <a:solidFill>
                            <a:schemeClr val="tx1"/>
                          </a:solidFill>
                          <a:effectLst/>
                          <a:latin typeface="+mn-lt"/>
                          <a:ea typeface="+mn-ea"/>
                          <a:cs typeface="+mn-cs"/>
                        </a:rPr>
                        <a:t>noch</a:t>
                      </a:r>
                      <a:r>
                        <a:rPr lang="en-GB" sz="1800" b="0" i="0" u="none" strike="noStrike" kern="1200" dirty="0">
                          <a:solidFill>
                            <a:schemeClr val="tx1"/>
                          </a:solidFill>
                          <a:effectLst/>
                          <a:latin typeface="+mn-lt"/>
                          <a:ea typeface="+mn-ea"/>
                          <a:cs typeface="+mn-cs"/>
                        </a:rPr>
                        <a:t> was </a:t>
                      </a:r>
                      <a:r>
                        <a:rPr lang="en-GB" sz="1800" b="0" i="0" u="none" strike="noStrike" kern="1200" dirty="0" err="1">
                          <a:solidFill>
                            <a:schemeClr val="tx1"/>
                          </a:solidFill>
                          <a:effectLst/>
                          <a:latin typeface="+mn-lt"/>
                          <a:ea typeface="+mn-ea"/>
                          <a:cs typeface="+mn-cs"/>
                        </a:rPr>
                        <a:t>voorspeld</a:t>
                      </a:r>
                      <a:r>
                        <a:rPr lang="en-GB" sz="1800" b="0" i="0" u="none" strike="noStrike" kern="1200" dirty="0">
                          <a:solidFill>
                            <a:schemeClr val="tx1"/>
                          </a:solidFill>
                          <a:effectLst/>
                          <a:latin typeface="+mn-lt"/>
                          <a:ea typeface="+mn-ea"/>
                          <a:cs typeface="+mn-cs"/>
                        </a:rPr>
                        <a:t>. De </a:t>
                      </a:r>
                      <a:r>
                        <a:rPr lang="en-GB" sz="1800" b="0" i="0" u="none" strike="noStrike" kern="1200" dirty="0" err="1">
                          <a:solidFill>
                            <a:schemeClr val="tx1"/>
                          </a:solidFill>
                          <a:effectLst/>
                          <a:latin typeface="+mn-lt"/>
                          <a:ea typeface="+mn-ea"/>
                          <a:cs typeface="+mn-cs"/>
                        </a:rPr>
                        <a:t>kwaliteit</a:t>
                      </a:r>
                      <a:r>
                        <a:rPr lang="en-GB" sz="1800" b="0" i="0" u="none" strike="noStrike" kern="1200" dirty="0">
                          <a:solidFill>
                            <a:schemeClr val="tx1"/>
                          </a:solidFill>
                          <a:effectLst/>
                          <a:latin typeface="+mn-lt"/>
                          <a:ea typeface="+mn-ea"/>
                          <a:cs typeface="+mn-cs"/>
                        </a:rPr>
                        <a:t> van de </a:t>
                      </a:r>
                      <a:r>
                        <a:rPr lang="en-GB" sz="1800" b="0" i="0" u="none" strike="noStrike" kern="1200" dirty="0" err="1">
                          <a:solidFill>
                            <a:schemeClr val="tx1"/>
                          </a:solidFill>
                          <a:effectLst/>
                          <a:latin typeface="+mn-lt"/>
                          <a:ea typeface="+mn-ea"/>
                          <a:cs typeface="+mn-cs"/>
                        </a:rPr>
                        <a:t>samenwerking</a:t>
                      </a:r>
                      <a:r>
                        <a:rPr lang="en-GB" sz="1800" b="0" i="0" u="none" strike="noStrike" kern="1200" dirty="0">
                          <a:solidFill>
                            <a:schemeClr val="tx1"/>
                          </a:solidFill>
                          <a:effectLst/>
                          <a:latin typeface="+mn-lt"/>
                          <a:ea typeface="+mn-ea"/>
                          <a:cs typeface="+mn-cs"/>
                        </a:rPr>
                        <a:t> </a:t>
                      </a:r>
                      <a:r>
                        <a:rPr lang="en-GB" sz="1800" b="0" i="0" u="none" strike="noStrike" kern="1200" dirty="0" err="1">
                          <a:solidFill>
                            <a:schemeClr val="tx1"/>
                          </a:solidFill>
                          <a:effectLst/>
                          <a:latin typeface="+mn-lt"/>
                          <a:ea typeface="+mn-ea"/>
                          <a:cs typeface="+mn-cs"/>
                        </a:rPr>
                        <a:t>zorgt</a:t>
                      </a:r>
                      <a:r>
                        <a:rPr lang="en-GB" sz="1800" b="0" i="0" u="none" strike="noStrike" kern="1200" dirty="0">
                          <a:solidFill>
                            <a:schemeClr val="tx1"/>
                          </a:solidFill>
                          <a:effectLst/>
                          <a:latin typeface="+mn-lt"/>
                          <a:ea typeface="+mn-ea"/>
                          <a:cs typeface="+mn-cs"/>
                        </a:rPr>
                        <a:t> </a:t>
                      </a:r>
                      <a:r>
                        <a:rPr lang="en-GB" sz="1800" b="0" i="0" u="none" strike="noStrike" kern="1200" dirty="0" err="1">
                          <a:solidFill>
                            <a:schemeClr val="tx1"/>
                          </a:solidFill>
                          <a:effectLst/>
                          <a:latin typeface="+mn-lt"/>
                          <a:ea typeface="+mn-ea"/>
                          <a:cs typeface="+mn-cs"/>
                        </a:rPr>
                        <a:t>voor</a:t>
                      </a:r>
                      <a:r>
                        <a:rPr lang="en-GB" sz="1800" b="0" i="0" u="none" strike="noStrike" kern="1200" dirty="0">
                          <a:solidFill>
                            <a:schemeClr val="tx1"/>
                          </a:solidFill>
                          <a:effectLst/>
                          <a:latin typeface="+mn-lt"/>
                          <a:ea typeface="+mn-ea"/>
                          <a:cs typeface="+mn-cs"/>
                        </a:rPr>
                        <a:t> </a:t>
                      </a:r>
                      <a:r>
                        <a:rPr lang="en-GB" sz="1800" b="0" i="0" u="none" strike="noStrike" kern="1200" dirty="0" err="1">
                          <a:solidFill>
                            <a:schemeClr val="tx1"/>
                          </a:solidFill>
                          <a:effectLst/>
                          <a:latin typeface="+mn-lt"/>
                          <a:ea typeface="+mn-ea"/>
                          <a:cs typeface="+mn-cs"/>
                        </a:rPr>
                        <a:t>voortdurend</a:t>
                      </a:r>
                      <a:r>
                        <a:rPr lang="en-GB" sz="1800" b="0" i="0" u="none" strike="noStrike" kern="1200" dirty="0">
                          <a:solidFill>
                            <a:schemeClr val="tx1"/>
                          </a:solidFill>
                          <a:effectLst/>
                          <a:latin typeface="+mn-lt"/>
                          <a:ea typeface="+mn-ea"/>
                          <a:cs typeface="+mn-cs"/>
                        </a:rPr>
                        <a:t> </a:t>
                      </a:r>
                      <a:r>
                        <a:rPr lang="en-GB" sz="1800" b="0" i="0" u="none" strike="noStrike" kern="1200" dirty="0" err="1">
                          <a:solidFill>
                            <a:schemeClr val="tx1"/>
                          </a:solidFill>
                          <a:effectLst/>
                          <a:latin typeface="+mn-lt"/>
                          <a:ea typeface="+mn-ea"/>
                          <a:cs typeface="+mn-cs"/>
                        </a:rPr>
                        <a:t>leren</a:t>
                      </a:r>
                      <a:r>
                        <a:rPr lang="en-GB" sz="1800" b="0" i="0" u="none" strike="noStrike" kern="1200" dirty="0">
                          <a:solidFill>
                            <a:schemeClr val="tx1"/>
                          </a:solidFill>
                          <a:effectLst/>
                          <a:latin typeface="+mn-lt"/>
                          <a:ea typeface="+mn-ea"/>
                          <a:cs typeface="+mn-cs"/>
                        </a:rPr>
                        <a:t> van de </a:t>
                      </a:r>
                      <a:r>
                        <a:rPr lang="en-GB" sz="1800" b="0" i="0" u="none" strike="noStrike" kern="1200" dirty="0" err="1">
                          <a:solidFill>
                            <a:schemeClr val="tx1"/>
                          </a:solidFill>
                          <a:effectLst/>
                          <a:latin typeface="+mn-lt"/>
                          <a:ea typeface="+mn-ea"/>
                          <a:cs typeface="+mn-cs"/>
                        </a:rPr>
                        <a:t>groep</a:t>
                      </a:r>
                      <a:r>
                        <a:rPr lang="en-GB" sz="1800" b="0" i="0" u="none" strike="noStrike" kern="1200" dirty="0">
                          <a:solidFill>
                            <a:schemeClr val="tx1"/>
                          </a:solidFill>
                          <a:effectLst/>
                          <a:latin typeface="+mn-lt"/>
                          <a:ea typeface="+mn-ea"/>
                          <a:cs typeface="+mn-cs"/>
                        </a:rPr>
                        <a:t> </a:t>
                      </a:r>
                      <a:r>
                        <a:rPr lang="en-GB" sz="1800" b="0" i="0" u="none" strike="noStrike" kern="1200" dirty="0" err="1">
                          <a:solidFill>
                            <a:schemeClr val="tx1"/>
                          </a:solidFill>
                          <a:effectLst/>
                          <a:latin typeface="+mn-lt"/>
                          <a:ea typeface="+mn-ea"/>
                          <a:cs typeface="+mn-cs"/>
                        </a:rPr>
                        <a:t>als</a:t>
                      </a:r>
                      <a:r>
                        <a:rPr lang="en-GB" sz="1800" b="0" i="0" u="none" strike="noStrike" kern="1200" dirty="0">
                          <a:solidFill>
                            <a:schemeClr val="tx1"/>
                          </a:solidFill>
                          <a:effectLst/>
                          <a:latin typeface="+mn-lt"/>
                          <a:ea typeface="+mn-ea"/>
                          <a:cs typeface="+mn-cs"/>
                        </a:rPr>
                        <a:t> </a:t>
                      </a:r>
                      <a:r>
                        <a:rPr lang="en-GB" sz="1800" b="0" i="0" u="none" strike="noStrike" kern="1200" dirty="0" err="1">
                          <a:solidFill>
                            <a:schemeClr val="tx1"/>
                          </a:solidFill>
                          <a:effectLst/>
                          <a:latin typeface="+mn-lt"/>
                          <a:ea typeface="+mn-ea"/>
                          <a:cs typeface="+mn-cs"/>
                        </a:rPr>
                        <a:t>geheel</a:t>
                      </a:r>
                      <a:r>
                        <a:rPr lang="en-GB" sz="1800" b="0" i="0" u="none" strike="noStrike" kern="1200" dirty="0">
                          <a:solidFill>
                            <a:schemeClr val="tx1"/>
                          </a:solidFill>
                          <a:effectLst/>
                          <a:latin typeface="+mn-lt"/>
                          <a:ea typeface="+mn-ea"/>
                          <a:cs typeface="+mn-cs"/>
                        </a:rPr>
                        <a:t> </a:t>
                      </a:r>
                      <a:r>
                        <a:rPr lang="en-GB" sz="1800" b="0" i="0" u="none" strike="noStrike" kern="1200" dirty="0" err="1">
                          <a:solidFill>
                            <a:schemeClr val="tx1"/>
                          </a:solidFill>
                          <a:effectLst/>
                          <a:latin typeface="+mn-lt"/>
                          <a:ea typeface="+mn-ea"/>
                          <a:cs typeface="+mn-cs"/>
                        </a:rPr>
                        <a:t>en</a:t>
                      </a:r>
                      <a:r>
                        <a:rPr lang="en-GB" sz="1800" b="0" i="0" u="none" strike="noStrike" kern="1200" dirty="0">
                          <a:solidFill>
                            <a:schemeClr val="tx1"/>
                          </a:solidFill>
                          <a:effectLst/>
                          <a:latin typeface="+mn-lt"/>
                          <a:ea typeface="+mn-ea"/>
                          <a:cs typeface="+mn-cs"/>
                        </a:rPr>
                        <a:t> de </a:t>
                      </a:r>
                      <a:r>
                        <a:rPr lang="en-GB" sz="1800" b="0" i="0" u="none" strike="noStrike" kern="1200" dirty="0" err="1">
                          <a:solidFill>
                            <a:schemeClr val="tx1"/>
                          </a:solidFill>
                          <a:effectLst/>
                          <a:latin typeface="+mn-lt"/>
                          <a:ea typeface="+mn-ea"/>
                          <a:cs typeface="+mn-cs"/>
                        </a:rPr>
                        <a:t>individuen</a:t>
                      </a:r>
                      <a:r>
                        <a:rPr lang="en-GB" sz="1800" b="0" i="0" u="none" strike="noStrike" kern="1200" dirty="0">
                          <a:solidFill>
                            <a:schemeClr val="tx1"/>
                          </a:solidFill>
                          <a:effectLst/>
                          <a:latin typeface="+mn-lt"/>
                          <a:ea typeface="+mn-ea"/>
                          <a:cs typeface="+mn-cs"/>
                        </a:rPr>
                        <a:t> </a:t>
                      </a:r>
                      <a:r>
                        <a:rPr lang="en-GB" sz="1800" b="0" i="0" u="none" strike="noStrike" kern="1200" dirty="0" err="1">
                          <a:solidFill>
                            <a:schemeClr val="tx1"/>
                          </a:solidFill>
                          <a:effectLst/>
                          <a:latin typeface="+mn-lt"/>
                          <a:ea typeface="+mn-ea"/>
                          <a:cs typeface="+mn-cs"/>
                        </a:rPr>
                        <a:t>daarbinnen</a:t>
                      </a:r>
                      <a:r>
                        <a:rPr lang="en-GB" sz="1800" b="0" i="0" u="none" strike="noStrike" kern="1200" dirty="0">
                          <a:solidFill>
                            <a:schemeClr val="tx1"/>
                          </a:solidFill>
                          <a:effectLst/>
                          <a:latin typeface="+mn-lt"/>
                          <a:ea typeface="+mn-ea"/>
                          <a:cs typeface="+mn-cs"/>
                        </a:rPr>
                        <a:t>. Dat is </a:t>
                      </a:r>
                      <a:r>
                        <a:rPr lang="en-GB" sz="1800" b="0" i="0" u="none" strike="noStrike" kern="1200" dirty="0" err="1">
                          <a:solidFill>
                            <a:schemeClr val="tx1"/>
                          </a:solidFill>
                          <a:effectLst/>
                          <a:latin typeface="+mn-lt"/>
                          <a:ea typeface="+mn-ea"/>
                          <a:cs typeface="+mn-cs"/>
                        </a:rPr>
                        <a:t>nauwelijks</a:t>
                      </a:r>
                      <a:r>
                        <a:rPr lang="en-GB" sz="1800" b="0" i="0" u="none" strike="noStrike" kern="1200" dirty="0">
                          <a:solidFill>
                            <a:schemeClr val="tx1"/>
                          </a:solidFill>
                          <a:effectLst/>
                          <a:latin typeface="+mn-lt"/>
                          <a:ea typeface="+mn-ea"/>
                          <a:cs typeface="+mn-cs"/>
                        </a:rPr>
                        <a:t> het </a:t>
                      </a:r>
                      <a:r>
                        <a:rPr lang="en-GB" sz="1800" b="0" i="0" u="none" strike="noStrike" kern="1200" dirty="0" err="1">
                          <a:solidFill>
                            <a:schemeClr val="tx1"/>
                          </a:solidFill>
                          <a:effectLst/>
                          <a:latin typeface="+mn-lt"/>
                          <a:ea typeface="+mn-ea"/>
                          <a:cs typeface="+mn-cs"/>
                        </a:rPr>
                        <a:t>gevolg</a:t>
                      </a:r>
                      <a:r>
                        <a:rPr lang="en-GB" sz="1800" b="0" i="0" u="none" strike="noStrike" kern="1200" dirty="0">
                          <a:solidFill>
                            <a:schemeClr val="tx1"/>
                          </a:solidFill>
                          <a:effectLst/>
                          <a:latin typeface="+mn-lt"/>
                          <a:ea typeface="+mn-ea"/>
                          <a:cs typeface="+mn-cs"/>
                        </a:rPr>
                        <a:t> van </a:t>
                      </a:r>
                      <a:r>
                        <a:rPr lang="en-GB" sz="1800" b="0" i="0" u="none" strike="noStrike" kern="1200" dirty="0" err="1">
                          <a:solidFill>
                            <a:schemeClr val="tx1"/>
                          </a:solidFill>
                          <a:effectLst/>
                          <a:latin typeface="+mn-lt"/>
                          <a:ea typeface="+mn-ea"/>
                          <a:cs typeface="+mn-cs"/>
                        </a:rPr>
                        <a:t>geplande</a:t>
                      </a:r>
                      <a:r>
                        <a:rPr lang="en-GB" sz="1800" b="0" i="0" u="none" strike="noStrike" kern="1200" dirty="0">
                          <a:solidFill>
                            <a:schemeClr val="tx1"/>
                          </a:solidFill>
                          <a:effectLst/>
                          <a:latin typeface="+mn-lt"/>
                          <a:ea typeface="+mn-ea"/>
                          <a:cs typeface="+mn-cs"/>
                        </a:rPr>
                        <a:t> </a:t>
                      </a:r>
                      <a:r>
                        <a:rPr lang="en-GB" sz="1800" b="0" i="0" u="none" strike="noStrike" kern="1200" dirty="0" err="1">
                          <a:solidFill>
                            <a:schemeClr val="tx1"/>
                          </a:solidFill>
                          <a:effectLst/>
                          <a:latin typeface="+mn-lt"/>
                          <a:ea typeface="+mn-ea"/>
                          <a:cs typeface="+mn-cs"/>
                        </a:rPr>
                        <a:t>verandering</a:t>
                      </a:r>
                      <a:r>
                        <a:rPr lang="en-GB" sz="1800" b="0" i="0" u="none" strike="noStrike" kern="1200" dirty="0">
                          <a:solidFill>
                            <a:schemeClr val="tx1"/>
                          </a:solidFill>
                          <a:effectLst/>
                          <a:latin typeface="+mn-lt"/>
                          <a:ea typeface="+mn-ea"/>
                          <a:cs typeface="+mn-cs"/>
                        </a:rPr>
                        <a:t>, al </a:t>
                      </a:r>
                      <a:r>
                        <a:rPr lang="en-GB" sz="1800" b="0" i="0" u="none" strike="noStrike" kern="1200" dirty="0" err="1">
                          <a:solidFill>
                            <a:schemeClr val="tx1"/>
                          </a:solidFill>
                          <a:effectLst/>
                          <a:latin typeface="+mn-lt"/>
                          <a:ea typeface="+mn-ea"/>
                          <a:cs typeface="+mn-cs"/>
                        </a:rPr>
                        <a:t>worden</a:t>
                      </a:r>
                      <a:r>
                        <a:rPr lang="en-GB" sz="1800" b="0" i="0" u="none" strike="noStrike" kern="1200" dirty="0">
                          <a:solidFill>
                            <a:schemeClr val="tx1"/>
                          </a:solidFill>
                          <a:effectLst/>
                          <a:latin typeface="+mn-lt"/>
                          <a:ea typeface="+mn-ea"/>
                          <a:cs typeface="+mn-cs"/>
                        </a:rPr>
                        <a:t> er </a:t>
                      </a:r>
                      <a:r>
                        <a:rPr lang="en-GB" sz="1800" b="0" i="0" u="none" strike="noStrike" kern="1200" dirty="0" err="1">
                          <a:solidFill>
                            <a:schemeClr val="tx1"/>
                          </a:solidFill>
                          <a:effectLst/>
                          <a:latin typeface="+mn-lt"/>
                          <a:ea typeface="+mn-ea"/>
                          <a:cs typeface="+mn-cs"/>
                        </a:rPr>
                        <a:t>wel</a:t>
                      </a:r>
                      <a:r>
                        <a:rPr lang="en-GB" sz="1800" b="0" i="0" u="none" strike="noStrike" kern="1200" dirty="0">
                          <a:solidFill>
                            <a:schemeClr val="tx1"/>
                          </a:solidFill>
                          <a:effectLst/>
                          <a:latin typeface="+mn-lt"/>
                          <a:ea typeface="+mn-ea"/>
                          <a:cs typeface="+mn-cs"/>
                        </a:rPr>
                        <a:t> </a:t>
                      </a:r>
                      <a:r>
                        <a:rPr lang="en-GB" sz="1800" b="0" i="0" u="none" strike="noStrike" kern="1200" dirty="0" err="1">
                          <a:solidFill>
                            <a:schemeClr val="tx1"/>
                          </a:solidFill>
                          <a:effectLst/>
                          <a:latin typeface="+mn-lt"/>
                          <a:ea typeface="+mn-ea"/>
                          <a:cs typeface="+mn-cs"/>
                        </a:rPr>
                        <a:t>instrumenten</a:t>
                      </a:r>
                      <a:r>
                        <a:rPr lang="en-GB" sz="1800" b="0" i="0" u="none" strike="noStrike" kern="1200" dirty="0">
                          <a:solidFill>
                            <a:schemeClr val="tx1"/>
                          </a:solidFill>
                          <a:effectLst/>
                          <a:latin typeface="+mn-lt"/>
                          <a:ea typeface="+mn-ea"/>
                          <a:cs typeface="+mn-cs"/>
                        </a:rPr>
                        <a:t> </a:t>
                      </a:r>
                      <a:r>
                        <a:rPr lang="en-GB" sz="1800" b="0" i="0" u="none" strike="noStrike" kern="1200" dirty="0" err="1">
                          <a:solidFill>
                            <a:schemeClr val="tx1"/>
                          </a:solidFill>
                          <a:effectLst/>
                          <a:latin typeface="+mn-lt"/>
                          <a:ea typeface="+mn-ea"/>
                          <a:cs typeface="+mn-cs"/>
                        </a:rPr>
                        <a:t>ingezet</a:t>
                      </a:r>
                      <a:r>
                        <a:rPr lang="en-GB" sz="1800" b="0" i="0" u="none" strike="noStrike" kern="1200" dirty="0">
                          <a:solidFill>
                            <a:schemeClr val="tx1"/>
                          </a:solidFill>
                          <a:effectLst/>
                          <a:latin typeface="+mn-lt"/>
                          <a:ea typeface="+mn-ea"/>
                          <a:cs typeface="+mn-cs"/>
                        </a:rPr>
                        <a:t> om </a:t>
                      </a:r>
                      <a:r>
                        <a:rPr lang="en-GB" sz="1800" b="0" i="0" u="none" strike="noStrike" kern="1200" dirty="0" err="1">
                          <a:solidFill>
                            <a:schemeClr val="tx1"/>
                          </a:solidFill>
                          <a:effectLst/>
                          <a:latin typeface="+mn-lt"/>
                          <a:ea typeface="+mn-ea"/>
                          <a:cs typeface="+mn-cs"/>
                        </a:rPr>
                        <a:t>dat</a:t>
                      </a:r>
                      <a:r>
                        <a:rPr lang="en-GB" sz="1800" b="0" i="0" u="none" strike="noStrike" kern="1200" dirty="0">
                          <a:solidFill>
                            <a:schemeClr val="tx1"/>
                          </a:solidFill>
                          <a:effectLst/>
                          <a:latin typeface="+mn-lt"/>
                          <a:ea typeface="+mn-ea"/>
                          <a:cs typeface="+mn-cs"/>
                        </a:rPr>
                        <a:t> </a:t>
                      </a:r>
                      <a:r>
                        <a:rPr lang="en-GB" sz="1800" b="0" i="0" u="none" strike="noStrike" kern="1200" dirty="0" err="1">
                          <a:solidFill>
                            <a:schemeClr val="tx1"/>
                          </a:solidFill>
                          <a:effectLst/>
                          <a:latin typeface="+mn-lt"/>
                          <a:ea typeface="+mn-ea"/>
                          <a:cs typeface="+mn-cs"/>
                        </a:rPr>
                        <a:t>te</a:t>
                      </a:r>
                      <a:r>
                        <a:rPr lang="en-GB" sz="1800" b="0" i="0" u="none" strike="noStrike" kern="1200" dirty="0">
                          <a:solidFill>
                            <a:schemeClr val="tx1"/>
                          </a:solidFill>
                          <a:effectLst/>
                          <a:latin typeface="+mn-lt"/>
                          <a:ea typeface="+mn-ea"/>
                          <a:cs typeface="+mn-cs"/>
                        </a:rPr>
                        <a:t> </a:t>
                      </a:r>
                      <a:r>
                        <a:rPr lang="en-GB" sz="1800" b="0" i="0" u="none" strike="noStrike" kern="1200" dirty="0" err="1">
                          <a:solidFill>
                            <a:schemeClr val="tx1"/>
                          </a:solidFill>
                          <a:effectLst/>
                          <a:latin typeface="+mn-lt"/>
                          <a:ea typeface="+mn-ea"/>
                          <a:cs typeface="+mn-cs"/>
                        </a:rPr>
                        <a:t>onderhouden</a:t>
                      </a:r>
                      <a:r>
                        <a:rPr lang="en-GB" sz="1800" b="0" i="0" u="none" strike="noStrike" kern="1200" dirty="0">
                          <a:solidFill>
                            <a:schemeClr val="tx1"/>
                          </a:solidFill>
                          <a:effectLst/>
                          <a:latin typeface="+mn-lt"/>
                          <a:ea typeface="+mn-ea"/>
                          <a:cs typeface="+mn-cs"/>
                        </a:rPr>
                        <a:t> (co-teaching, journal club </a:t>
                      </a:r>
                      <a:r>
                        <a:rPr lang="en-GB" sz="1800" b="0" i="0" u="none" strike="noStrike" kern="1200" dirty="0" err="1">
                          <a:solidFill>
                            <a:schemeClr val="tx1"/>
                          </a:solidFill>
                          <a:effectLst/>
                          <a:latin typeface="+mn-lt"/>
                          <a:ea typeface="+mn-ea"/>
                          <a:cs typeface="+mn-cs"/>
                        </a:rPr>
                        <a:t>en</a:t>
                      </a:r>
                      <a:r>
                        <a:rPr lang="en-GB" sz="1800" b="0" i="0" u="none" strike="noStrike" kern="1200" dirty="0">
                          <a:solidFill>
                            <a:schemeClr val="tx1"/>
                          </a:solidFill>
                          <a:effectLst/>
                          <a:latin typeface="+mn-lt"/>
                          <a:ea typeface="+mn-ea"/>
                          <a:cs typeface="+mn-cs"/>
                        </a:rPr>
                        <a:t> </a:t>
                      </a:r>
                      <a:r>
                        <a:rPr lang="en-GB" sz="1800" b="0" i="0" u="none" strike="noStrike" kern="1200" dirty="0" err="1">
                          <a:solidFill>
                            <a:schemeClr val="tx1"/>
                          </a:solidFill>
                          <a:effectLst/>
                          <a:latin typeface="+mn-lt"/>
                          <a:ea typeface="+mn-ea"/>
                          <a:cs typeface="+mn-cs"/>
                        </a:rPr>
                        <a:t>sociale</a:t>
                      </a:r>
                      <a:r>
                        <a:rPr lang="en-GB" sz="1800" b="0" i="0" u="none" strike="noStrike" kern="1200" dirty="0">
                          <a:solidFill>
                            <a:schemeClr val="tx1"/>
                          </a:solidFill>
                          <a:effectLst/>
                          <a:latin typeface="+mn-lt"/>
                          <a:ea typeface="+mn-ea"/>
                          <a:cs typeface="+mn-cs"/>
                        </a:rPr>
                        <a:t> </a:t>
                      </a:r>
                      <a:r>
                        <a:rPr lang="en-GB" sz="1800" b="0" i="0" u="none" strike="noStrike" kern="1200" dirty="0" err="1">
                          <a:solidFill>
                            <a:schemeClr val="tx1"/>
                          </a:solidFill>
                          <a:effectLst/>
                          <a:latin typeface="+mn-lt"/>
                          <a:ea typeface="+mn-ea"/>
                          <a:cs typeface="+mn-cs"/>
                        </a:rPr>
                        <a:t>activiteiten</a:t>
                      </a:r>
                      <a:r>
                        <a:rPr lang="en-GB" sz="1800" b="0" i="0" u="none" strike="noStrike" kern="1200" dirty="0">
                          <a:solidFill>
                            <a:schemeClr val="tx1"/>
                          </a:solidFill>
                          <a:effectLst/>
                          <a:latin typeface="+mn-lt"/>
                          <a:ea typeface="+mn-ea"/>
                          <a:cs typeface="+mn-cs"/>
                        </a:rPr>
                        <a:t>). </a:t>
                      </a:r>
                      <a:r>
                        <a:rPr lang="en-GB" sz="1800" b="0" i="0" u="none" strike="noStrike" kern="1200" dirty="0" err="1">
                          <a:solidFill>
                            <a:schemeClr val="tx1"/>
                          </a:solidFill>
                          <a:effectLst/>
                          <a:latin typeface="+mn-lt"/>
                          <a:ea typeface="+mn-ea"/>
                          <a:cs typeface="+mn-cs"/>
                        </a:rPr>
                        <a:t>Resultaat</a:t>
                      </a:r>
                      <a:r>
                        <a:rPr lang="en-GB" sz="1800" b="0" i="0" u="none" strike="noStrike" kern="1200" dirty="0">
                          <a:solidFill>
                            <a:schemeClr val="tx1"/>
                          </a:solidFill>
                          <a:effectLst/>
                          <a:latin typeface="+mn-lt"/>
                          <a:ea typeface="+mn-ea"/>
                          <a:cs typeface="+mn-cs"/>
                        </a:rPr>
                        <a:t> is </a:t>
                      </a:r>
                      <a:r>
                        <a:rPr lang="en-GB" sz="1800" b="0" i="0" u="none" strike="noStrike" kern="1200" dirty="0" err="1">
                          <a:solidFill>
                            <a:schemeClr val="tx1"/>
                          </a:solidFill>
                          <a:effectLst/>
                          <a:latin typeface="+mn-lt"/>
                          <a:ea typeface="+mn-ea"/>
                          <a:cs typeface="+mn-cs"/>
                        </a:rPr>
                        <a:t>dat</a:t>
                      </a:r>
                      <a:r>
                        <a:rPr lang="en-GB" sz="1800" b="0" i="0" u="none" strike="noStrike" kern="1200" dirty="0">
                          <a:solidFill>
                            <a:schemeClr val="tx1"/>
                          </a:solidFill>
                          <a:effectLst/>
                          <a:latin typeface="+mn-lt"/>
                          <a:ea typeface="+mn-ea"/>
                          <a:cs typeface="+mn-cs"/>
                        </a:rPr>
                        <a:t> de </a:t>
                      </a:r>
                      <a:r>
                        <a:rPr lang="en-GB" sz="1800" b="0" i="0" u="none" strike="noStrike" kern="1200" dirty="0" err="1">
                          <a:solidFill>
                            <a:schemeClr val="tx1"/>
                          </a:solidFill>
                          <a:effectLst/>
                          <a:latin typeface="+mn-lt"/>
                          <a:ea typeface="+mn-ea"/>
                          <a:cs typeface="+mn-cs"/>
                        </a:rPr>
                        <a:t>opleiding</a:t>
                      </a:r>
                      <a:r>
                        <a:rPr lang="en-GB" sz="1800" b="0" i="0" u="none" strike="noStrike" kern="1200" dirty="0">
                          <a:solidFill>
                            <a:schemeClr val="tx1"/>
                          </a:solidFill>
                          <a:effectLst/>
                          <a:latin typeface="+mn-lt"/>
                          <a:ea typeface="+mn-ea"/>
                          <a:cs typeface="+mn-cs"/>
                        </a:rPr>
                        <a:t> </a:t>
                      </a:r>
                      <a:r>
                        <a:rPr lang="en-GB" sz="1800" b="0" i="0" u="none" strike="noStrike" kern="1200" dirty="0" err="1">
                          <a:solidFill>
                            <a:schemeClr val="tx1"/>
                          </a:solidFill>
                          <a:effectLst/>
                          <a:latin typeface="+mn-lt"/>
                          <a:ea typeface="+mn-ea"/>
                          <a:cs typeface="+mn-cs"/>
                        </a:rPr>
                        <a:t>hooggewaardeerd</a:t>
                      </a:r>
                      <a:r>
                        <a:rPr lang="en-GB" sz="1800" b="0" i="0" u="none" strike="noStrike" kern="1200" dirty="0">
                          <a:solidFill>
                            <a:schemeClr val="tx1"/>
                          </a:solidFill>
                          <a:effectLst/>
                          <a:latin typeface="+mn-lt"/>
                          <a:ea typeface="+mn-ea"/>
                          <a:cs typeface="+mn-cs"/>
                        </a:rPr>
                        <a:t> </a:t>
                      </a:r>
                      <a:r>
                        <a:rPr lang="en-GB" sz="1800" b="0" i="0" u="none" strike="noStrike" kern="1200" dirty="0" err="1">
                          <a:solidFill>
                            <a:schemeClr val="tx1"/>
                          </a:solidFill>
                          <a:effectLst/>
                          <a:latin typeface="+mn-lt"/>
                          <a:ea typeface="+mn-ea"/>
                          <a:cs typeface="+mn-cs"/>
                        </a:rPr>
                        <a:t>wordt</a:t>
                      </a:r>
                      <a:r>
                        <a:rPr lang="en-GB" sz="1800" b="0" i="0" u="none" strike="noStrike" kern="1200" dirty="0">
                          <a:solidFill>
                            <a:schemeClr val="tx1"/>
                          </a:solidFill>
                          <a:effectLst/>
                          <a:latin typeface="+mn-lt"/>
                          <a:ea typeface="+mn-ea"/>
                          <a:cs typeface="+mn-cs"/>
                        </a:rPr>
                        <a:t> door de </a:t>
                      </a:r>
                      <a:r>
                        <a:rPr lang="en-GB" sz="1800" b="0" i="0" u="none" strike="noStrike" kern="1200" dirty="0" err="1">
                          <a:solidFill>
                            <a:schemeClr val="tx1"/>
                          </a:solidFill>
                          <a:effectLst/>
                          <a:latin typeface="+mn-lt"/>
                          <a:ea typeface="+mn-ea"/>
                          <a:cs typeface="+mn-cs"/>
                        </a:rPr>
                        <a:t>studenten</a:t>
                      </a:r>
                      <a:r>
                        <a:rPr lang="en-GB" sz="1800" b="0" i="0" u="none" strike="noStrike" kern="1200" dirty="0">
                          <a:solidFill>
                            <a:schemeClr val="tx1"/>
                          </a:solidFill>
                          <a:effectLst/>
                          <a:latin typeface="+mn-lt"/>
                          <a:ea typeface="+mn-ea"/>
                          <a:cs typeface="+mn-cs"/>
                        </a:rPr>
                        <a:t>, </a:t>
                      </a:r>
                      <a:r>
                        <a:rPr lang="en-GB" sz="1800" b="0" i="0" u="none" strike="noStrike" kern="1200" dirty="0" err="1">
                          <a:solidFill>
                            <a:schemeClr val="tx1"/>
                          </a:solidFill>
                          <a:effectLst/>
                          <a:latin typeface="+mn-lt"/>
                          <a:ea typeface="+mn-ea"/>
                          <a:cs typeface="+mn-cs"/>
                        </a:rPr>
                        <a:t>ook</a:t>
                      </a:r>
                      <a:r>
                        <a:rPr lang="en-GB" sz="1800" b="0" i="0" u="none" strike="noStrike" kern="1200" dirty="0">
                          <a:solidFill>
                            <a:schemeClr val="tx1"/>
                          </a:solidFill>
                          <a:effectLst/>
                          <a:latin typeface="+mn-lt"/>
                          <a:ea typeface="+mn-ea"/>
                          <a:cs typeface="+mn-cs"/>
                        </a:rPr>
                        <a:t> nu </a:t>
                      </a:r>
                      <a:r>
                        <a:rPr lang="en-GB" sz="1800" b="0" i="0" u="none" strike="noStrike" kern="1200" dirty="0" err="1">
                          <a:solidFill>
                            <a:schemeClr val="tx1"/>
                          </a:solidFill>
                          <a:effectLst/>
                          <a:latin typeface="+mn-lt"/>
                          <a:ea typeface="+mn-ea"/>
                          <a:cs typeface="+mn-cs"/>
                        </a:rPr>
                        <a:t>zij</a:t>
                      </a:r>
                      <a:r>
                        <a:rPr lang="en-GB" sz="1800" b="0" i="0" u="none" strike="noStrike" kern="1200" dirty="0">
                          <a:solidFill>
                            <a:schemeClr val="tx1"/>
                          </a:solidFill>
                          <a:effectLst/>
                          <a:latin typeface="+mn-lt"/>
                          <a:ea typeface="+mn-ea"/>
                          <a:cs typeface="+mn-cs"/>
                        </a:rPr>
                        <a:t> zo </a:t>
                      </a:r>
                      <a:r>
                        <a:rPr lang="en-GB" sz="1800" b="0" i="0" u="none" strike="noStrike" kern="1200" dirty="0" err="1">
                          <a:solidFill>
                            <a:schemeClr val="tx1"/>
                          </a:solidFill>
                          <a:effectLst/>
                          <a:latin typeface="+mn-lt"/>
                          <a:ea typeface="+mn-ea"/>
                          <a:cs typeface="+mn-cs"/>
                        </a:rPr>
                        <a:t>gegroeid</a:t>
                      </a:r>
                      <a:r>
                        <a:rPr lang="en-GB" sz="1800" b="0" i="0" u="none" strike="noStrike" kern="1200" dirty="0">
                          <a:solidFill>
                            <a:schemeClr val="tx1"/>
                          </a:solidFill>
                          <a:effectLst/>
                          <a:latin typeface="+mn-lt"/>
                          <a:ea typeface="+mn-ea"/>
                          <a:cs typeface="+mn-cs"/>
                        </a:rPr>
                        <a:t> is; </a:t>
                      </a:r>
                      <a:r>
                        <a:rPr lang="en-GB" sz="1800" b="0" i="0" u="none" strike="noStrike" kern="1200" dirty="0" err="1">
                          <a:solidFill>
                            <a:schemeClr val="tx1"/>
                          </a:solidFill>
                          <a:effectLst/>
                          <a:latin typeface="+mn-lt"/>
                          <a:ea typeface="+mn-ea"/>
                          <a:cs typeface="+mn-cs"/>
                        </a:rPr>
                        <a:t>zoals</a:t>
                      </a:r>
                      <a:r>
                        <a:rPr lang="en-GB" sz="1800" b="0" i="0" u="none" strike="noStrike" kern="1200" dirty="0">
                          <a:solidFill>
                            <a:schemeClr val="tx1"/>
                          </a:solidFill>
                          <a:effectLst/>
                          <a:latin typeface="+mn-lt"/>
                          <a:ea typeface="+mn-ea"/>
                          <a:cs typeface="+mn-cs"/>
                        </a:rPr>
                        <a:t> </a:t>
                      </a:r>
                      <a:r>
                        <a:rPr lang="en-GB" sz="1800" b="0" i="0" u="none" strike="noStrike" kern="1200" dirty="0" err="1">
                          <a:solidFill>
                            <a:schemeClr val="tx1"/>
                          </a:solidFill>
                          <a:effectLst/>
                          <a:latin typeface="+mn-lt"/>
                          <a:ea typeface="+mn-ea"/>
                          <a:cs typeface="+mn-cs"/>
                        </a:rPr>
                        <a:t>onder</a:t>
                      </a:r>
                      <a:r>
                        <a:rPr lang="en-GB" sz="1800" b="0" i="0" u="none" strike="noStrike" kern="1200" dirty="0">
                          <a:solidFill>
                            <a:schemeClr val="tx1"/>
                          </a:solidFill>
                          <a:effectLst/>
                          <a:latin typeface="+mn-lt"/>
                          <a:ea typeface="+mn-ea"/>
                          <a:cs typeface="+mn-cs"/>
                        </a:rPr>
                        <a:t> </a:t>
                      </a:r>
                      <a:r>
                        <a:rPr lang="en-GB" sz="1800" b="0" i="0" u="none" strike="noStrike" kern="1200" dirty="0" err="1">
                          <a:solidFill>
                            <a:schemeClr val="tx1"/>
                          </a:solidFill>
                          <a:effectLst/>
                          <a:latin typeface="+mn-lt"/>
                          <a:ea typeface="+mn-ea"/>
                          <a:cs typeface="+mn-cs"/>
                        </a:rPr>
                        <a:t>andere</a:t>
                      </a:r>
                      <a:r>
                        <a:rPr lang="en-GB" sz="1800" b="0" i="0" u="none" strike="noStrike" kern="1200" dirty="0">
                          <a:solidFill>
                            <a:schemeClr val="tx1"/>
                          </a:solidFill>
                          <a:effectLst/>
                          <a:latin typeface="+mn-lt"/>
                          <a:ea typeface="+mn-ea"/>
                          <a:cs typeface="+mn-cs"/>
                        </a:rPr>
                        <a:t> </a:t>
                      </a:r>
                      <a:r>
                        <a:rPr lang="en-GB" sz="1800" b="0" i="0" u="none" strike="noStrike" kern="1200" dirty="0" err="1">
                          <a:solidFill>
                            <a:schemeClr val="tx1"/>
                          </a:solidFill>
                          <a:effectLst/>
                          <a:latin typeface="+mn-lt"/>
                          <a:ea typeface="+mn-ea"/>
                          <a:cs typeface="+mn-cs"/>
                        </a:rPr>
                        <a:t>blijkt</a:t>
                      </a:r>
                      <a:r>
                        <a:rPr lang="en-GB" sz="1800" b="0" i="0" u="none" strike="noStrike" kern="1200" dirty="0">
                          <a:solidFill>
                            <a:schemeClr val="tx1"/>
                          </a:solidFill>
                          <a:effectLst/>
                          <a:latin typeface="+mn-lt"/>
                          <a:ea typeface="+mn-ea"/>
                          <a:cs typeface="+mn-cs"/>
                        </a:rPr>
                        <a:t> </a:t>
                      </a:r>
                      <a:r>
                        <a:rPr lang="en-GB" sz="1800" b="0" i="0" u="none" strike="noStrike" kern="1200" dirty="0" err="1">
                          <a:solidFill>
                            <a:schemeClr val="tx1"/>
                          </a:solidFill>
                          <a:effectLst/>
                          <a:latin typeface="+mn-lt"/>
                          <a:ea typeface="+mn-ea"/>
                          <a:cs typeface="+mn-cs"/>
                        </a:rPr>
                        <a:t>uit</a:t>
                      </a:r>
                      <a:r>
                        <a:rPr lang="en-GB" sz="1800" b="0" i="0" u="none" strike="noStrike" kern="1200" dirty="0">
                          <a:solidFill>
                            <a:schemeClr val="tx1"/>
                          </a:solidFill>
                          <a:effectLst/>
                          <a:latin typeface="+mn-lt"/>
                          <a:ea typeface="+mn-ea"/>
                          <a:cs typeface="+mn-cs"/>
                        </a:rPr>
                        <a:t> de </a:t>
                      </a:r>
                      <a:r>
                        <a:rPr lang="en-GB" sz="1800" b="0" i="0" u="none" strike="noStrike" kern="1200" dirty="0" err="1">
                          <a:solidFill>
                            <a:schemeClr val="tx1"/>
                          </a:solidFill>
                          <a:effectLst/>
                          <a:latin typeface="+mn-lt"/>
                          <a:ea typeface="+mn-ea"/>
                          <a:cs typeface="+mn-cs"/>
                        </a:rPr>
                        <a:t>gegevens</a:t>
                      </a:r>
                      <a:r>
                        <a:rPr lang="en-GB" sz="1800" b="0" i="0" u="none" strike="noStrike" kern="1200" dirty="0">
                          <a:solidFill>
                            <a:schemeClr val="tx1"/>
                          </a:solidFill>
                          <a:effectLst/>
                          <a:latin typeface="+mn-lt"/>
                          <a:ea typeface="+mn-ea"/>
                          <a:cs typeface="+mn-cs"/>
                        </a:rPr>
                        <a:t> van de NSE 2018 (score 92 </a:t>
                      </a:r>
                      <a:r>
                        <a:rPr lang="en-GB" sz="1800" b="0" i="0" u="none" strike="noStrike" kern="1200" dirty="0" err="1">
                          <a:solidFill>
                            <a:schemeClr val="tx1"/>
                          </a:solidFill>
                          <a:effectLst/>
                          <a:latin typeface="+mn-lt"/>
                          <a:ea typeface="+mn-ea"/>
                          <a:cs typeface="+mn-cs"/>
                        </a:rPr>
                        <a:t>punten</a:t>
                      </a:r>
                      <a:r>
                        <a:rPr lang="en-GB" sz="1800" b="0" i="0" u="none" strike="noStrike" kern="1200" dirty="0">
                          <a:solidFill>
                            <a:schemeClr val="tx1"/>
                          </a:solidFill>
                          <a:effectLst/>
                          <a:latin typeface="+mn-lt"/>
                          <a:ea typeface="+mn-ea"/>
                          <a:cs typeface="+mn-cs"/>
                        </a:rPr>
                        <a:t>) </a:t>
                      </a:r>
                      <a:r>
                        <a:rPr lang="en-GB" sz="1800" b="0" i="0" u="none" strike="noStrike" kern="1200" dirty="0" err="1">
                          <a:solidFill>
                            <a:schemeClr val="tx1"/>
                          </a:solidFill>
                          <a:effectLst/>
                          <a:latin typeface="+mn-lt"/>
                          <a:ea typeface="+mn-ea"/>
                          <a:cs typeface="+mn-cs"/>
                        </a:rPr>
                        <a:t>en</a:t>
                      </a:r>
                      <a:r>
                        <a:rPr lang="en-GB" sz="1800" b="0" i="0" u="none" strike="noStrike" kern="1200" dirty="0">
                          <a:solidFill>
                            <a:schemeClr val="tx1"/>
                          </a:solidFill>
                          <a:effectLst/>
                          <a:latin typeface="+mn-lt"/>
                          <a:ea typeface="+mn-ea"/>
                          <a:cs typeface="+mn-cs"/>
                        </a:rPr>
                        <a:t> de </a:t>
                      </a:r>
                      <a:r>
                        <a:rPr lang="en-GB" sz="1800" b="0" i="0" u="none" strike="noStrike" kern="1200" dirty="0" err="1">
                          <a:solidFill>
                            <a:schemeClr val="tx1"/>
                          </a:solidFill>
                          <a:effectLst/>
                          <a:latin typeface="+mn-lt"/>
                          <a:ea typeface="+mn-ea"/>
                          <a:cs typeface="+mn-cs"/>
                        </a:rPr>
                        <a:t>gedeelde</a:t>
                      </a:r>
                      <a:r>
                        <a:rPr lang="en-GB" sz="1800" b="0" i="0" u="none" strike="noStrike" kern="1200" dirty="0">
                          <a:solidFill>
                            <a:schemeClr val="tx1"/>
                          </a:solidFill>
                          <a:effectLst/>
                          <a:latin typeface="+mn-lt"/>
                          <a:ea typeface="+mn-ea"/>
                          <a:cs typeface="+mn-cs"/>
                        </a:rPr>
                        <a:t> </a:t>
                      </a:r>
                      <a:r>
                        <a:rPr lang="en-GB" sz="1800" b="0" i="0" u="none" strike="noStrike" kern="1200" dirty="0" err="1">
                          <a:solidFill>
                            <a:schemeClr val="tx1"/>
                          </a:solidFill>
                          <a:effectLst/>
                          <a:latin typeface="+mn-lt"/>
                          <a:ea typeface="+mn-ea"/>
                          <a:cs typeface="+mn-cs"/>
                        </a:rPr>
                        <a:t>derde</a:t>
                      </a:r>
                      <a:r>
                        <a:rPr lang="en-GB" sz="1800" b="0" i="0" u="none" strike="noStrike" kern="1200" dirty="0">
                          <a:solidFill>
                            <a:schemeClr val="tx1"/>
                          </a:solidFill>
                          <a:effectLst/>
                          <a:latin typeface="+mn-lt"/>
                          <a:ea typeface="+mn-ea"/>
                          <a:cs typeface="+mn-cs"/>
                        </a:rPr>
                        <a:t> </a:t>
                      </a:r>
                      <a:r>
                        <a:rPr lang="en-GB" sz="1800" b="0" i="0" u="none" strike="noStrike" kern="1200" dirty="0" err="1">
                          <a:solidFill>
                            <a:schemeClr val="tx1"/>
                          </a:solidFill>
                          <a:effectLst/>
                          <a:latin typeface="+mn-lt"/>
                          <a:ea typeface="+mn-ea"/>
                          <a:cs typeface="+mn-cs"/>
                        </a:rPr>
                        <a:t>plaats</a:t>
                      </a:r>
                      <a:r>
                        <a:rPr lang="en-GB" sz="1800" b="0" i="0" u="none" strike="noStrike" kern="1200" dirty="0">
                          <a:solidFill>
                            <a:schemeClr val="tx1"/>
                          </a:solidFill>
                          <a:effectLst/>
                          <a:latin typeface="+mn-lt"/>
                          <a:ea typeface="+mn-ea"/>
                          <a:cs typeface="+mn-cs"/>
                        </a:rPr>
                        <a:t> van alle </a:t>
                      </a:r>
                      <a:r>
                        <a:rPr lang="en-GB" sz="1800" b="0" i="0" u="none" strike="noStrike" kern="1200" dirty="0" err="1">
                          <a:solidFill>
                            <a:schemeClr val="tx1"/>
                          </a:solidFill>
                          <a:effectLst/>
                          <a:latin typeface="+mn-lt"/>
                          <a:ea typeface="+mn-ea"/>
                          <a:cs typeface="+mn-cs"/>
                        </a:rPr>
                        <a:t>masteropleidingen</a:t>
                      </a:r>
                      <a:r>
                        <a:rPr lang="en-GB" sz="1800" b="0" i="0" u="none" strike="noStrike" kern="1200" dirty="0">
                          <a:solidFill>
                            <a:schemeClr val="tx1"/>
                          </a:solidFill>
                          <a:effectLst/>
                          <a:latin typeface="+mn-lt"/>
                          <a:ea typeface="+mn-ea"/>
                          <a:cs typeface="+mn-cs"/>
                        </a:rPr>
                        <a:t> in Nederland in de </a:t>
                      </a:r>
                      <a:r>
                        <a:rPr lang="en-GB" sz="1800" b="0" i="0" u="none" strike="noStrike" kern="1200" dirty="0" err="1">
                          <a:solidFill>
                            <a:schemeClr val="tx1"/>
                          </a:solidFill>
                          <a:effectLst/>
                          <a:latin typeface="+mn-lt"/>
                          <a:ea typeface="+mn-ea"/>
                          <a:cs typeface="+mn-cs"/>
                        </a:rPr>
                        <a:t>Mastergids</a:t>
                      </a:r>
                      <a:r>
                        <a:rPr lang="en-GB" sz="1800" b="0" i="0" u="none" strike="noStrike" kern="1200" dirty="0">
                          <a:solidFill>
                            <a:schemeClr val="tx1"/>
                          </a:solidFill>
                          <a:effectLst/>
                          <a:latin typeface="+mn-lt"/>
                          <a:ea typeface="+mn-ea"/>
                          <a:cs typeface="+mn-cs"/>
                        </a:rPr>
                        <a:t>.</a:t>
                      </a:r>
                    </a:p>
                    <a:p>
                      <a:endParaRPr lang="en-GB" dirty="0"/>
                    </a:p>
                  </a:txBody>
                  <a:tcPr>
                    <a:noFill/>
                  </a:tcPr>
                </a:tc>
                <a:extLst>
                  <a:ext uri="{0D108BD9-81ED-4DB2-BD59-A6C34878D82A}">
                    <a16:rowId xmlns:a16="http://schemas.microsoft.com/office/drawing/2014/main" val="842049616"/>
                  </a:ext>
                </a:extLst>
              </a:tr>
            </a:tbl>
          </a:graphicData>
        </a:graphic>
      </p:graphicFrame>
    </p:spTree>
    <p:extLst>
      <p:ext uri="{BB962C8B-B14F-4D97-AF65-F5344CB8AC3E}">
        <p14:creationId xmlns:p14="http://schemas.microsoft.com/office/powerpoint/2010/main" val="285521472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995E-EABA-3950-E64D-CA6D7A07383D}"/>
              </a:ext>
            </a:extLst>
          </p:cNvPr>
          <p:cNvSpPr>
            <a:spLocks noGrp="1"/>
          </p:cNvSpPr>
          <p:nvPr>
            <p:ph type="title"/>
          </p:nvPr>
        </p:nvSpPr>
        <p:spPr/>
        <p:txBody>
          <a:bodyPr/>
          <a:lstStyle/>
          <a:p>
            <a:endParaRPr lang="en-GB"/>
          </a:p>
        </p:txBody>
      </p:sp>
      <p:grpSp>
        <p:nvGrpSpPr>
          <p:cNvPr id="4" name="Group 3">
            <a:extLst>
              <a:ext uri="{FF2B5EF4-FFF2-40B4-BE49-F238E27FC236}">
                <a16:creationId xmlns:a16="http://schemas.microsoft.com/office/drawing/2014/main" id="{D7B09116-237C-BCD2-EA07-798B2265C333}"/>
              </a:ext>
            </a:extLst>
          </p:cNvPr>
          <p:cNvGrpSpPr/>
          <p:nvPr/>
        </p:nvGrpSpPr>
        <p:grpSpPr>
          <a:xfrm>
            <a:off x="1466309" y="609600"/>
            <a:ext cx="6310207" cy="4249786"/>
            <a:chOff x="2025877" y="1431302"/>
            <a:chExt cx="6684625" cy="4833561"/>
          </a:xfrm>
        </p:grpSpPr>
        <p:sp>
          <p:nvSpPr>
            <p:cNvPr id="5" name="Rechthoek 12">
              <a:extLst>
                <a:ext uri="{FF2B5EF4-FFF2-40B4-BE49-F238E27FC236}">
                  <a16:creationId xmlns:a16="http://schemas.microsoft.com/office/drawing/2014/main" id="{9324D049-8CD3-986E-566D-043E999AE583}"/>
                </a:ext>
              </a:extLst>
            </p:cNvPr>
            <p:cNvSpPr/>
            <p:nvPr/>
          </p:nvSpPr>
          <p:spPr>
            <a:xfrm>
              <a:off x="2025877" y="3805826"/>
              <a:ext cx="3417547" cy="2459037"/>
            </a:xfrm>
            <a:prstGeom prst="rect">
              <a:avLst/>
            </a:prstGeom>
            <a:solidFill>
              <a:srgbClr val="0000FF"/>
            </a:solidFill>
          </p:spPr>
          <p:style>
            <a:lnRef idx="2">
              <a:schemeClr val="accent1">
                <a:shade val="50000"/>
              </a:schemeClr>
            </a:lnRef>
            <a:fillRef idx="1">
              <a:schemeClr val="accent1"/>
            </a:fillRef>
            <a:effectRef idx="0">
              <a:schemeClr val="accent1"/>
            </a:effectRef>
            <a:fontRef idx="minor">
              <a:schemeClr val="lt1"/>
            </a:fontRef>
          </p:style>
          <p:txBody>
            <a:bodyPr lIns="91430" tIns="45715" rIns="91430" bIns="45715" anchor="ctr"/>
            <a:lstStyle/>
            <a:p>
              <a:pPr>
                <a:defRPr/>
              </a:pPr>
              <a:r>
                <a:rPr lang="nl-NL" b="1" dirty="0">
                  <a:solidFill>
                    <a:srgbClr val="FFFFFF"/>
                  </a:solidFill>
                </a:rPr>
                <a:t>    </a:t>
              </a:r>
            </a:p>
          </p:txBody>
        </p:sp>
        <p:grpSp>
          <p:nvGrpSpPr>
            <p:cNvPr id="6" name="Groeperen 2">
              <a:extLst>
                <a:ext uri="{FF2B5EF4-FFF2-40B4-BE49-F238E27FC236}">
                  <a16:creationId xmlns:a16="http://schemas.microsoft.com/office/drawing/2014/main" id="{8987C000-DE23-F4BD-0EDB-750848CA15BC}"/>
                </a:ext>
              </a:extLst>
            </p:cNvPr>
            <p:cNvGrpSpPr>
              <a:grpSpLocks/>
            </p:cNvGrpSpPr>
            <p:nvPr/>
          </p:nvGrpSpPr>
          <p:grpSpPr bwMode="auto">
            <a:xfrm>
              <a:off x="2025879" y="1431302"/>
              <a:ext cx="6684623" cy="4833561"/>
              <a:chOff x="2025760" y="1430716"/>
              <a:chExt cx="6685141" cy="4833372"/>
            </a:xfrm>
          </p:grpSpPr>
          <p:sp>
            <p:nvSpPr>
              <p:cNvPr id="11" name="Rechthoek 3">
                <a:extLst>
                  <a:ext uri="{FF2B5EF4-FFF2-40B4-BE49-F238E27FC236}">
                    <a16:creationId xmlns:a16="http://schemas.microsoft.com/office/drawing/2014/main" id="{5F5C4C3D-098D-AF05-B4E6-E89C812AB7F5}"/>
                  </a:ext>
                </a:extLst>
              </p:cNvPr>
              <p:cNvSpPr/>
              <p:nvPr/>
            </p:nvSpPr>
            <p:spPr>
              <a:xfrm>
                <a:off x="5443572" y="3805147"/>
                <a:ext cx="3267329" cy="2458941"/>
              </a:xfrm>
              <a:prstGeom prst="rect">
                <a:avLst/>
              </a:prstGeom>
              <a:solidFill>
                <a:srgbClr val="008000"/>
              </a:solidFill>
            </p:spPr>
            <p:style>
              <a:lnRef idx="2">
                <a:schemeClr val="accent1">
                  <a:shade val="50000"/>
                </a:schemeClr>
              </a:lnRef>
              <a:fillRef idx="1">
                <a:schemeClr val="accent1"/>
              </a:fillRef>
              <a:effectRef idx="0">
                <a:schemeClr val="accent1"/>
              </a:effectRef>
              <a:fontRef idx="minor">
                <a:schemeClr val="lt1"/>
              </a:fontRef>
            </p:style>
            <p:txBody>
              <a:bodyPr lIns="91430" tIns="45715" rIns="91430" bIns="45715" anchor="ctr"/>
              <a:lstStyle/>
              <a:p>
                <a:pPr>
                  <a:defRPr/>
                </a:pPr>
                <a:endParaRPr lang="nl-NL" b="1" dirty="0">
                  <a:solidFill>
                    <a:srgbClr val="FFFFFF"/>
                  </a:solidFill>
                </a:endParaRPr>
              </a:p>
            </p:txBody>
          </p:sp>
          <p:sp>
            <p:nvSpPr>
              <p:cNvPr id="12" name="Rechthoek 13">
                <a:extLst>
                  <a:ext uri="{FF2B5EF4-FFF2-40B4-BE49-F238E27FC236}">
                    <a16:creationId xmlns:a16="http://schemas.microsoft.com/office/drawing/2014/main" id="{7C6D3C1F-FCB6-F1D8-EB71-044C3BE60FD9}"/>
                  </a:ext>
                </a:extLst>
              </p:cNvPr>
              <p:cNvSpPr/>
              <p:nvPr/>
            </p:nvSpPr>
            <p:spPr>
              <a:xfrm>
                <a:off x="5473737" y="1430716"/>
                <a:ext cx="3237164" cy="2365283"/>
              </a:xfrm>
              <a:prstGeom prst="rect">
                <a:avLst/>
              </a:prstGeom>
              <a:solidFill>
                <a:srgbClr val="00A0D2"/>
              </a:solidFill>
            </p:spPr>
            <p:style>
              <a:lnRef idx="2">
                <a:schemeClr val="accent1">
                  <a:shade val="50000"/>
                </a:schemeClr>
              </a:lnRef>
              <a:fillRef idx="1">
                <a:schemeClr val="accent1"/>
              </a:fillRef>
              <a:effectRef idx="0">
                <a:schemeClr val="accent1"/>
              </a:effectRef>
              <a:fontRef idx="minor">
                <a:schemeClr val="lt1"/>
              </a:fontRef>
            </p:style>
            <p:txBody>
              <a:bodyPr lIns="91430" tIns="45715" rIns="91430" bIns="45715" anchor="ctr"/>
              <a:lstStyle/>
              <a:p>
                <a:pPr>
                  <a:defRPr/>
                </a:pPr>
                <a:endParaRPr lang="nl-NL" sz="2000" b="1" dirty="0">
                  <a:solidFill>
                    <a:srgbClr val="FFFFFF"/>
                  </a:solidFill>
                  <a:ea typeface="MS PGothic" charset="0"/>
                  <a:cs typeface="MS PGothic" charset="0"/>
                </a:endParaRPr>
              </a:p>
              <a:p>
                <a:pPr>
                  <a:defRPr/>
                </a:pPr>
                <a:endParaRPr lang="nl-NL" b="1" dirty="0">
                  <a:solidFill>
                    <a:srgbClr val="FFFFFF"/>
                  </a:solidFill>
                  <a:ea typeface="MS PGothic" charset="0"/>
                  <a:cs typeface="MS PGothic" charset="0"/>
                </a:endParaRPr>
              </a:p>
              <a:p>
                <a:pPr>
                  <a:buFont typeface="Arial" charset="0"/>
                  <a:buChar char="•"/>
                  <a:defRPr/>
                </a:pPr>
                <a:endParaRPr lang="nl-NL" b="1" dirty="0">
                  <a:solidFill>
                    <a:srgbClr val="FFFFFF"/>
                  </a:solidFill>
                  <a:ea typeface="MS PGothic" charset="0"/>
                  <a:cs typeface="MS PGothic" charset="0"/>
                </a:endParaRPr>
              </a:p>
              <a:p>
                <a:pPr>
                  <a:buFont typeface="Arial" charset="0"/>
                  <a:buChar char="•"/>
                  <a:defRPr/>
                </a:pPr>
                <a:endParaRPr lang="nl-NL" b="1" dirty="0">
                  <a:solidFill>
                    <a:srgbClr val="FFFFFF"/>
                  </a:solidFill>
                  <a:ea typeface="MS PGothic" charset="0"/>
                  <a:cs typeface="MS PGothic" charset="0"/>
                </a:endParaRPr>
              </a:p>
            </p:txBody>
          </p:sp>
          <p:sp>
            <p:nvSpPr>
              <p:cNvPr id="13" name="Rechthoek 14">
                <a:extLst>
                  <a:ext uri="{FF2B5EF4-FFF2-40B4-BE49-F238E27FC236}">
                    <a16:creationId xmlns:a16="http://schemas.microsoft.com/office/drawing/2014/main" id="{3508E036-1D00-B18E-A146-91B335B399F2}"/>
                  </a:ext>
                </a:extLst>
              </p:cNvPr>
              <p:cNvSpPr/>
              <p:nvPr/>
            </p:nvSpPr>
            <p:spPr>
              <a:xfrm>
                <a:off x="2025760" y="1438653"/>
                <a:ext cx="3423140" cy="2357346"/>
              </a:xfrm>
              <a:prstGeom prst="rect">
                <a:avLst/>
              </a:prstGeom>
              <a:solidFill>
                <a:srgbClr val="FF6600"/>
              </a:solidFill>
            </p:spPr>
            <p:style>
              <a:lnRef idx="2">
                <a:schemeClr val="accent1">
                  <a:shade val="50000"/>
                </a:schemeClr>
              </a:lnRef>
              <a:fillRef idx="1">
                <a:schemeClr val="accent1"/>
              </a:fillRef>
              <a:effectRef idx="0">
                <a:schemeClr val="accent1"/>
              </a:effectRef>
              <a:fontRef idx="minor">
                <a:schemeClr val="lt1"/>
              </a:fontRef>
            </p:style>
            <p:txBody>
              <a:bodyPr lIns="91430" tIns="45715" rIns="91430" bIns="45715" anchor="ctr"/>
              <a:lstStyle/>
              <a:p>
                <a:pPr algn="ctr">
                  <a:defRPr/>
                </a:pPr>
                <a:endParaRPr lang="nl-NL" sz="2400" b="1" dirty="0">
                  <a:solidFill>
                    <a:schemeClr val="tx1"/>
                  </a:solidFill>
                </a:endParaRPr>
              </a:p>
              <a:p>
                <a:pPr algn="ctr">
                  <a:defRPr/>
                </a:pPr>
                <a:endParaRPr lang="nl-NL" sz="2400" b="1" dirty="0">
                  <a:solidFill>
                    <a:schemeClr val="tx1"/>
                  </a:solidFill>
                </a:endParaRPr>
              </a:p>
              <a:p>
                <a:pPr algn="ctr">
                  <a:defRPr/>
                </a:pPr>
                <a:endParaRPr lang="nl-NL" sz="2400" b="1" dirty="0">
                  <a:solidFill>
                    <a:schemeClr val="tx1"/>
                  </a:solidFill>
                </a:endParaRPr>
              </a:p>
            </p:txBody>
          </p:sp>
        </p:grpSp>
        <p:sp>
          <p:nvSpPr>
            <p:cNvPr id="7" name="Tekstvak 16">
              <a:extLst>
                <a:ext uri="{FF2B5EF4-FFF2-40B4-BE49-F238E27FC236}">
                  <a16:creationId xmlns:a16="http://schemas.microsoft.com/office/drawing/2014/main" id="{1FBA090E-C69C-1CC5-7CDC-D135B155F738}"/>
                </a:ext>
              </a:extLst>
            </p:cNvPr>
            <p:cNvSpPr txBox="1">
              <a:spLocks noChangeArrowheads="1"/>
            </p:cNvSpPr>
            <p:nvPr/>
          </p:nvSpPr>
          <p:spPr bwMode="auto">
            <a:xfrm>
              <a:off x="2100835" y="1546744"/>
              <a:ext cx="1300162"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430" tIns="45715" rIns="91430" bIns="45715">
              <a:spAutoFit/>
            </a:bodyPr>
            <a:lstStyle>
              <a:lvl1pPr>
                <a:spcBef>
                  <a:spcPct val="20000"/>
                </a:spcBef>
                <a:buClr>
                  <a:schemeClr val="accent1"/>
                </a:buClr>
                <a:buSzPct val="60000"/>
                <a:buFont typeface="Zapf Dingbats" pitchFamily="123" charset="2"/>
                <a:buChar char="n"/>
                <a:defRPr sz="2800">
                  <a:solidFill>
                    <a:srgbClr val="000000"/>
                  </a:solidFill>
                  <a:latin typeface="Arial" panose="020B0604020202020204" pitchFamily="34" charset="0"/>
                  <a:ea typeface="ＭＳ Ｐゴシック" panose="020B0600070205080204" pitchFamily="34" charset="-128"/>
                </a:defRPr>
              </a:lvl1pPr>
              <a:lvl2pPr marL="742950" indent="-285750">
                <a:spcBef>
                  <a:spcPct val="20000"/>
                </a:spcBef>
                <a:buClr>
                  <a:schemeClr val="accent1"/>
                </a:buClr>
                <a:buSzPct val="60000"/>
                <a:buFont typeface="Zapf Dingbats" pitchFamily="123" charset="2"/>
                <a:buChar char="n"/>
                <a:defRPr sz="2600">
                  <a:solidFill>
                    <a:srgbClr val="000000"/>
                  </a:solidFill>
                  <a:latin typeface="Arial" panose="020B0604020202020204" pitchFamily="34" charset="0"/>
                  <a:ea typeface="ＭＳ Ｐゴシック" panose="020B0600070205080204" pitchFamily="34" charset="-128"/>
                </a:defRPr>
              </a:lvl2pPr>
              <a:lvl3pPr marL="1143000" indent="-228600">
                <a:spcBef>
                  <a:spcPct val="20000"/>
                </a:spcBef>
                <a:buClr>
                  <a:schemeClr val="accent1"/>
                </a:buClr>
                <a:buSzPct val="60000"/>
                <a:buFont typeface="Zapf Dingbats" pitchFamily="123" charset="2"/>
                <a:buChar char="n"/>
                <a:defRPr sz="2400">
                  <a:solidFill>
                    <a:srgbClr val="000000"/>
                  </a:solidFill>
                  <a:latin typeface="Arial" panose="020B0604020202020204" pitchFamily="34" charset="0"/>
                  <a:ea typeface="ＭＳ Ｐゴシック" panose="020B0600070205080204" pitchFamily="34" charset="-128"/>
                </a:defRPr>
              </a:lvl3pPr>
              <a:lvl4pPr marL="1600200" indent="-228600">
                <a:spcBef>
                  <a:spcPct val="20000"/>
                </a:spcBef>
                <a:buClr>
                  <a:schemeClr val="accent1"/>
                </a:buClr>
                <a:buSzPct val="60000"/>
                <a:buFont typeface="Zapf Dingbats" pitchFamily="123" charset="2"/>
                <a:buChar char="n"/>
                <a:defRPr sz="2200">
                  <a:solidFill>
                    <a:srgbClr val="000000"/>
                  </a:solidFill>
                  <a:latin typeface="Arial" panose="020B0604020202020204" pitchFamily="34" charset="0"/>
                  <a:ea typeface="ＭＳ Ｐゴシック" panose="020B0600070205080204" pitchFamily="34" charset="-128"/>
                </a:defRPr>
              </a:lvl4pPr>
              <a:lvl5pPr marL="2057400" indent="-228600">
                <a:spcBef>
                  <a:spcPct val="20000"/>
                </a:spcBef>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9pPr>
            </a:lstStyle>
            <a:p>
              <a:pPr>
                <a:spcBef>
                  <a:spcPct val="0"/>
                </a:spcBef>
                <a:buClrTx/>
                <a:buSzTx/>
                <a:buFontTx/>
                <a:buNone/>
              </a:pPr>
              <a:r>
                <a:rPr lang="nl-NL" altLang="en-NL" sz="1800" b="1" i="1" dirty="0">
                  <a:solidFill>
                    <a:srgbClr val="FFFF00"/>
                  </a:solidFill>
                </a:rPr>
                <a:t>Reference</a:t>
              </a:r>
            </a:p>
          </p:txBody>
        </p:sp>
        <p:sp>
          <p:nvSpPr>
            <p:cNvPr id="8" name="Tekstvak 18">
              <a:extLst>
                <a:ext uri="{FF2B5EF4-FFF2-40B4-BE49-F238E27FC236}">
                  <a16:creationId xmlns:a16="http://schemas.microsoft.com/office/drawing/2014/main" id="{2E739AE1-F88B-57DE-B8A2-8E83763467AE}"/>
                </a:ext>
              </a:extLst>
            </p:cNvPr>
            <p:cNvSpPr txBox="1">
              <a:spLocks noChangeArrowheads="1"/>
            </p:cNvSpPr>
            <p:nvPr/>
          </p:nvSpPr>
          <p:spPr bwMode="auto">
            <a:xfrm>
              <a:off x="7427493" y="5780556"/>
              <a:ext cx="1274762"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430" tIns="45715" rIns="91430" bIns="45715">
              <a:spAutoFit/>
            </a:bodyPr>
            <a:lstStyle>
              <a:lvl1pPr>
                <a:spcBef>
                  <a:spcPct val="20000"/>
                </a:spcBef>
                <a:buClr>
                  <a:schemeClr val="accent1"/>
                </a:buClr>
                <a:buSzPct val="60000"/>
                <a:buFont typeface="Zapf Dingbats" pitchFamily="123" charset="2"/>
                <a:buChar char="n"/>
                <a:defRPr sz="2800">
                  <a:solidFill>
                    <a:srgbClr val="000000"/>
                  </a:solidFill>
                  <a:latin typeface="Arial" panose="020B0604020202020204" pitchFamily="34" charset="0"/>
                  <a:ea typeface="ＭＳ Ｐゴシック" panose="020B0600070205080204" pitchFamily="34" charset="-128"/>
                </a:defRPr>
              </a:lvl1pPr>
              <a:lvl2pPr marL="742950" indent="-285750">
                <a:spcBef>
                  <a:spcPct val="20000"/>
                </a:spcBef>
                <a:buClr>
                  <a:schemeClr val="accent1"/>
                </a:buClr>
                <a:buSzPct val="60000"/>
                <a:buFont typeface="Zapf Dingbats" pitchFamily="123" charset="2"/>
                <a:buChar char="n"/>
                <a:defRPr sz="2600">
                  <a:solidFill>
                    <a:srgbClr val="000000"/>
                  </a:solidFill>
                  <a:latin typeface="Arial" panose="020B0604020202020204" pitchFamily="34" charset="0"/>
                  <a:ea typeface="ＭＳ Ｐゴシック" panose="020B0600070205080204" pitchFamily="34" charset="-128"/>
                </a:defRPr>
              </a:lvl2pPr>
              <a:lvl3pPr marL="1143000" indent="-228600">
                <a:spcBef>
                  <a:spcPct val="20000"/>
                </a:spcBef>
                <a:buClr>
                  <a:schemeClr val="accent1"/>
                </a:buClr>
                <a:buSzPct val="60000"/>
                <a:buFont typeface="Zapf Dingbats" pitchFamily="123" charset="2"/>
                <a:buChar char="n"/>
                <a:defRPr sz="2400">
                  <a:solidFill>
                    <a:srgbClr val="000000"/>
                  </a:solidFill>
                  <a:latin typeface="Arial" panose="020B0604020202020204" pitchFamily="34" charset="0"/>
                  <a:ea typeface="ＭＳ Ｐゴシック" panose="020B0600070205080204" pitchFamily="34" charset="-128"/>
                </a:defRPr>
              </a:lvl3pPr>
              <a:lvl4pPr marL="1600200" indent="-228600">
                <a:spcBef>
                  <a:spcPct val="20000"/>
                </a:spcBef>
                <a:buClr>
                  <a:schemeClr val="accent1"/>
                </a:buClr>
                <a:buSzPct val="60000"/>
                <a:buFont typeface="Zapf Dingbats" pitchFamily="123" charset="2"/>
                <a:buChar char="n"/>
                <a:defRPr sz="2200">
                  <a:solidFill>
                    <a:srgbClr val="000000"/>
                  </a:solidFill>
                  <a:latin typeface="Arial" panose="020B0604020202020204" pitchFamily="34" charset="0"/>
                  <a:ea typeface="ＭＳ Ｐゴシック" panose="020B0600070205080204" pitchFamily="34" charset="-128"/>
                </a:defRPr>
              </a:lvl4pPr>
              <a:lvl5pPr marL="2057400" indent="-228600">
                <a:spcBef>
                  <a:spcPct val="20000"/>
                </a:spcBef>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9pPr>
            </a:lstStyle>
            <a:p>
              <a:pPr>
                <a:spcBef>
                  <a:spcPct val="0"/>
                </a:spcBef>
                <a:buClrTx/>
                <a:buSzTx/>
                <a:buFontTx/>
                <a:buNone/>
              </a:pPr>
              <a:r>
                <a:rPr lang="nl-NL" altLang="en-NL" sz="1800" b="1" i="1" dirty="0" err="1">
                  <a:solidFill>
                    <a:srgbClr val="FFFF00"/>
                  </a:solidFill>
                </a:rPr>
                <a:t>Reflective</a:t>
              </a:r>
              <a:endParaRPr lang="nl-NL" altLang="en-NL" sz="1800" b="1" i="1" dirty="0">
                <a:solidFill>
                  <a:srgbClr val="FFFF00"/>
                </a:solidFill>
              </a:endParaRPr>
            </a:p>
          </p:txBody>
        </p:sp>
        <p:sp>
          <p:nvSpPr>
            <p:cNvPr id="9" name="Tekstvak 19">
              <a:extLst>
                <a:ext uri="{FF2B5EF4-FFF2-40B4-BE49-F238E27FC236}">
                  <a16:creationId xmlns:a16="http://schemas.microsoft.com/office/drawing/2014/main" id="{2C9CB743-B622-FD3B-E847-425A5E990BE2}"/>
                </a:ext>
              </a:extLst>
            </p:cNvPr>
            <p:cNvSpPr txBox="1">
              <a:spLocks noChangeArrowheads="1"/>
            </p:cNvSpPr>
            <p:nvPr/>
          </p:nvSpPr>
          <p:spPr bwMode="auto">
            <a:xfrm>
              <a:off x="2083252" y="5782040"/>
              <a:ext cx="122396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430" tIns="45715" rIns="91430" bIns="45715">
              <a:spAutoFit/>
            </a:bodyPr>
            <a:lstStyle>
              <a:lvl1pPr>
                <a:spcBef>
                  <a:spcPct val="20000"/>
                </a:spcBef>
                <a:buClr>
                  <a:schemeClr val="accent1"/>
                </a:buClr>
                <a:buSzPct val="60000"/>
                <a:buFont typeface="Zapf Dingbats" pitchFamily="123" charset="2"/>
                <a:buChar char="n"/>
                <a:defRPr sz="2800">
                  <a:solidFill>
                    <a:srgbClr val="000000"/>
                  </a:solidFill>
                  <a:latin typeface="Arial" panose="020B0604020202020204" pitchFamily="34" charset="0"/>
                  <a:ea typeface="ＭＳ Ｐゴシック" panose="020B0600070205080204" pitchFamily="34" charset="-128"/>
                </a:defRPr>
              </a:lvl1pPr>
              <a:lvl2pPr marL="742950" indent="-285750">
                <a:spcBef>
                  <a:spcPct val="20000"/>
                </a:spcBef>
                <a:buClr>
                  <a:schemeClr val="accent1"/>
                </a:buClr>
                <a:buSzPct val="60000"/>
                <a:buFont typeface="Zapf Dingbats" pitchFamily="123" charset="2"/>
                <a:buChar char="n"/>
                <a:defRPr sz="2600">
                  <a:solidFill>
                    <a:srgbClr val="000000"/>
                  </a:solidFill>
                  <a:latin typeface="Arial" panose="020B0604020202020204" pitchFamily="34" charset="0"/>
                  <a:ea typeface="ＭＳ Ｐゴシック" panose="020B0600070205080204" pitchFamily="34" charset="-128"/>
                </a:defRPr>
              </a:lvl2pPr>
              <a:lvl3pPr marL="1143000" indent="-228600">
                <a:spcBef>
                  <a:spcPct val="20000"/>
                </a:spcBef>
                <a:buClr>
                  <a:schemeClr val="accent1"/>
                </a:buClr>
                <a:buSzPct val="60000"/>
                <a:buFont typeface="Zapf Dingbats" pitchFamily="123" charset="2"/>
                <a:buChar char="n"/>
                <a:defRPr sz="2400">
                  <a:solidFill>
                    <a:srgbClr val="000000"/>
                  </a:solidFill>
                  <a:latin typeface="Arial" panose="020B0604020202020204" pitchFamily="34" charset="0"/>
                  <a:ea typeface="ＭＳ Ｐゴシック" panose="020B0600070205080204" pitchFamily="34" charset="-128"/>
                </a:defRPr>
              </a:lvl3pPr>
              <a:lvl4pPr marL="1600200" indent="-228600">
                <a:spcBef>
                  <a:spcPct val="20000"/>
                </a:spcBef>
                <a:buClr>
                  <a:schemeClr val="accent1"/>
                </a:buClr>
                <a:buSzPct val="60000"/>
                <a:buFont typeface="Zapf Dingbats" pitchFamily="123" charset="2"/>
                <a:buChar char="n"/>
                <a:defRPr sz="2200">
                  <a:solidFill>
                    <a:srgbClr val="000000"/>
                  </a:solidFill>
                  <a:latin typeface="Arial" panose="020B0604020202020204" pitchFamily="34" charset="0"/>
                  <a:ea typeface="ＭＳ Ｐゴシック" panose="020B0600070205080204" pitchFamily="34" charset="-128"/>
                </a:defRPr>
              </a:lvl4pPr>
              <a:lvl5pPr marL="2057400" indent="-228600">
                <a:spcBef>
                  <a:spcPct val="20000"/>
                </a:spcBef>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9pPr>
            </a:lstStyle>
            <a:p>
              <a:pPr>
                <a:spcBef>
                  <a:spcPct val="0"/>
                </a:spcBef>
                <a:buClrTx/>
                <a:buSzTx/>
                <a:buFontTx/>
                <a:buNone/>
              </a:pPr>
              <a:r>
                <a:rPr lang="nl-NL" altLang="en-NL" sz="1800" b="1" i="1" dirty="0" err="1">
                  <a:solidFill>
                    <a:srgbClr val="FFFF00"/>
                  </a:solidFill>
                </a:rPr>
                <a:t>Empirical</a:t>
              </a:r>
              <a:endParaRPr lang="nl-NL" altLang="en-NL" sz="1800" b="1" i="1" dirty="0">
                <a:solidFill>
                  <a:srgbClr val="FFFF00"/>
                </a:solidFill>
              </a:endParaRPr>
            </a:p>
          </p:txBody>
        </p:sp>
        <p:sp>
          <p:nvSpPr>
            <p:cNvPr id="10" name="Tekstvak 20">
              <a:extLst>
                <a:ext uri="{FF2B5EF4-FFF2-40B4-BE49-F238E27FC236}">
                  <a16:creationId xmlns:a16="http://schemas.microsoft.com/office/drawing/2014/main" id="{549B3B0C-A189-AE69-9572-863E539269AF}"/>
                </a:ext>
              </a:extLst>
            </p:cNvPr>
            <p:cNvSpPr txBox="1">
              <a:spLocks noChangeArrowheads="1"/>
            </p:cNvSpPr>
            <p:nvPr/>
          </p:nvSpPr>
          <p:spPr bwMode="auto">
            <a:xfrm>
              <a:off x="7162334" y="1439239"/>
              <a:ext cx="14287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430" tIns="45715" rIns="91430" bIns="45715">
              <a:spAutoFit/>
            </a:bodyPr>
            <a:lstStyle>
              <a:lvl1pPr>
                <a:spcBef>
                  <a:spcPct val="20000"/>
                </a:spcBef>
                <a:buClr>
                  <a:schemeClr val="accent1"/>
                </a:buClr>
                <a:buSzPct val="60000"/>
                <a:buFont typeface="Zapf Dingbats" pitchFamily="123" charset="2"/>
                <a:buChar char="n"/>
                <a:defRPr sz="2800">
                  <a:solidFill>
                    <a:srgbClr val="000000"/>
                  </a:solidFill>
                  <a:latin typeface="Arial" panose="020B0604020202020204" pitchFamily="34" charset="0"/>
                  <a:ea typeface="ＭＳ Ｐゴシック" panose="020B0600070205080204" pitchFamily="34" charset="-128"/>
                </a:defRPr>
              </a:lvl1pPr>
              <a:lvl2pPr marL="742950" indent="-285750">
                <a:spcBef>
                  <a:spcPct val="20000"/>
                </a:spcBef>
                <a:buClr>
                  <a:schemeClr val="accent1"/>
                </a:buClr>
                <a:buSzPct val="60000"/>
                <a:buFont typeface="Zapf Dingbats" pitchFamily="123" charset="2"/>
                <a:buChar char="n"/>
                <a:defRPr sz="2600">
                  <a:solidFill>
                    <a:srgbClr val="000000"/>
                  </a:solidFill>
                  <a:latin typeface="Arial" panose="020B0604020202020204" pitchFamily="34" charset="0"/>
                  <a:ea typeface="ＭＳ Ｐゴシック" panose="020B0600070205080204" pitchFamily="34" charset="-128"/>
                </a:defRPr>
              </a:lvl2pPr>
              <a:lvl3pPr marL="1143000" indent="-228600">
                <a:spcBef>
                  <a:spcPct val="20000"/>
                </a:spcBef>
                <a:buClr>
                  <a:schemeClr val="accent1"/>
                </a:buClr>
                <a:buSzPct val="60000"/>
                <a:buFont typeface="Zapf Dingbats" pitchFamily="123" charset="2"/>
                <a:buChar char="n"/>
                <a:defRPr sz="2400">
                  <a:solidFill>
                    <a:srgbClr val="000000"/>
                  </a:solidFill>
                  <a:latin typeface="Arial" panose="020B0604020202020204" pitchFamily="34" charset="0"/>
                  <a:ea typeface="ＭＳ Ｐゴシック" panose="020B0600070205080204" pitchFamily="34" charset="-128"/>
                </a:defRPr>
              </a:lvl3pPr>
              <a:lvl4pPr marL="1600200" indent="-228600">
                <a:spcBef>
                  <a:spcPct val="20000"/>
                </a:spcBef>
                <a:buClr>
                  <a:schemeClr val="accent1"/>
                </a:buClr>
                <a:buSzPct val="60000"/>
                <a:buFont typeface="Zapf Dingbats" pitchFamily="123" charset="2"/>
                <a:buChar char="n"/>
                <a:defRPr sz="2200">
                  <a:solidFill>
                    <a:srgbClr val="000000"/>
                  </a:solidFill>
                  <a:latin typeface="Arial" panose="020B0604020202020204" pitchFamily="34" charset="0"/>
                  <a:ea typeface="ＭＳ Ｐゴシック" panose="020B0600070205080204" pitchFamily="34" charset="-128"/>
                </a:defRPr>
              </a:lvl4pPr>
              <a:lvl5pPr marL="2057400" indent="-228600">
                <a:spcBef>
                  <a:spcPct val="20000"/>
                </a:spcBef>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9pPr>
            </a:lstStyle>
            <a:p>
              <a:pPr>
                <a:spcBef>
                  <a:spcPct val="0"/>
                </a:spcBef>
                <a:buClrTx/>
                <a:buSzTx/>
                <a:buFontTx/>
                <a:buNone/>
              </a:pPr>
              <a:r>
                <a:rPr lang="nl-NL" altLang="en-NL" sz="1800" b="1" i="1" dirty="0" err="1">
                  <a:solidFill>
                    <a:srgbClr val="FFFF00"/>
                  </a:solidFill>
                </a:rPr>
                <a:t>Emergence</a:t>
              </a:r>
              <a:endParaRPr lang="nl-NL" altLang="en-NL" sz="1800" b="1" i="1" dirty="0">
                <a:solidFill>
                  <a:srgbClr val="FFFF00"/>
                </a:solidFill>
              </a:endParaRPr>
            </a:p>
          </p:txBody>
        </p:sp>
      </p:grpSp>
      <p:cxnSp>
        <p:nvCxnSpPr>
          <p:cNvPr id="15" name="Straight Connector 14">
            <a:extLst>
              <a:ext uri="{FF2B5EF4-FFF2-40B4-BE49-F238E27FC236}">
                <a16:creationId xmlns:a16="http://schemas.microsoft.com/office/drawing/2014/main" id="{0D7C81F3-00A6-0434-61AA-870CE08D26CD}"/>
              </a:ext>
            </a:extLst>
          </p:cNvPr>
          <p:cNvCxnSpPr>
            <a:cxnSpLocks/>
          </p:cNvCxnSpPr>
          <p:nvPr/>
        </p:nvCxnSpPr>
        <p:spPr bwMode="auto">
          <a:xfrm>
            <a:off x="1043608" y="609600"/>
            <a:ext cx="0" cy="4547592"/>
          </a:xfrm>
          <a:prstGeom prst="line">
            <a:avLst/>
          </a:prstGeom>
          <a:ln>
            <a:headEnd type="none" w="med" len="med"/>
            <a:tailEnd type="none" w="med" len="med"/>
          </a:ln>
        </p:spPr>
        <p:style>
          <a:lnRef idx="2">
            <a:schemeClr val="accent4"/>
          </a:lnRef>
          <a:fillRef idx="0">
            <a:schemeClr val="accent4"/>
          </a:fillRef>
          <a:effectRef idx="1">
            <a:schemeClr val="accent4"/>
          </a:effectRef>
          <a:fontRef idx="minor">
            <a:schemeClr val="tx1"/>
          </a:fontRef>
        </p:style>
      </p:cxnSp>
      <p:cxnSp>
        <p:nvCxnSpPr>
          <p:cNvPr id="17" name="Straight Connector 16">
            <a:extLst>
              <a:ext uri="{FF2B5EF4-FFF2-40B4-BE49-F238E27FC236}">
                <a16:creationId xmlns:a16="http://schemas.microsoft.com/office/drawing/2014/main" id="{9E848FCB-A805-65AA-8CA4-58F908074733}"/>
              </a:ext>
            </a:extLst>
          </p:cNvPr>
          <p:cNvCxnSpPr/>
          <p:nvPr/>
        </p:nvCxnSpPr>
        <p:spPr bwMode="auto">
          <a:xfrm>
            <a:off x="1043608" y="5157192"/>
            <a:ext cx="7056784" cy="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18" name="TextBox 17">
            <a:extLst>
              <a:ext uri="{FF2B5EF4-FFF2-40B4-BE49-F238E27FC236}">
                <a16:creationId xmlns:a16="http://schemas.microsoft.com/office/drawing/2014/main" id="{FFD116C2-DACD-D91E-C20F-9A0A348BD719}"/>
              </a:ext>
            </a:extLst>
          </p:cNvPr>
          <p:cNvSpPr txBox="1"/>
          <p:nvPr/>
        </p:nvSpPr>
        <p:spPr>
          <a:xfrm>
            <a:off x="2056598" y="5170565"/>
            <a:ext cx="5923416" cy="461665"/>
          </a:xfrm>
          <a:prstGeom prst="rect">
            <a:avLst/>
          </a:prstGeom>
          <a:noFill/>
        </p:spPr>
        <p:txBody>
          <a:bodyPr wrap="none" rtlCol="0">
            <a:spAutoFit/>
          </a:bodyPr>
          <a:lstStyle/>
          <a:p>
            <a:r>
              <a:rPr lang="en-GB" dirty="0"/>
              <a:t>From tame             to       wicked problems</a:t>
            </a:r>
          </a:p>
        </p:txBody>
      </p:sp>
      <p:sp>
        <p:nvSpPr>
          <p:cNvPr id="20" name="TextBox 19">
            <a:extLst>
              <a:ext uri="{FF2B5EF4-FFF2-40B4-BE49-F238E27FC236}">
                <a16:creationId xmlns:a16="http://schemas.microsoft.com/office/drawing/2014/main" id="{01FB0CB2-ED93-0E88-AEA7-1E07715601F8}"/>
              </a:ext>
            </a:extLst>
          </p:cNvPr>
          <p:cNvSpPr txBox="1"/>
          <p:nvPr/>
        </p:nvSpPr>
        <p:spPr>
          <a:xfrm rot="16200000">
            <a:off x="-1836597" y="2427909"/>
            <a:ext cx="5039761" cy="461665"/>
          </a:xfrm>
          <a:prstGeom prst="rect">
            <a:avLst/>
          </a:prstGeom>
          <a:noFill/>
        </p:spPr>
        <p:txBody>
          <a:bodyPr wrap="square" rtlCol="0">
            <a:spAutoFit/>
          </a:bodyPr>
          <a:lstStyle/>
          <a:p>
            <a:r>
              <a:rPr lang="en-GB" dirty="0"/>
              <a:t>From order       to            unorder</a:t>
            </a:r>
          </a:p>
        </p:txBody>
      </p:sp>
    </p:spTree>
    <p:extLst>
      <p:ext uri="{BB962C8B-B14F-4D97-AF65-F5344CB8AC3E}">
        <p14:creationId xmlns:p14="http://schemas.microsoft.com/office/powerpoint/2010/main" val="87342715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5842EA-95DC-0049-986E-D9A74E78B885}"/>
              </a:ext>
            </a:extLst>
          </p:cNvPr>
          <p:cNvSpPr>
            <a:spLocks noGrp="1"/>
          </p:cNvSpPr>
          <p:nvPr>
            <p:ph type="title"/>
          </p:nvPr>
        </p:nvSpPr>
        <p:spPr>
          <a:xfrm>
            <a:off x="685800" y="188640"/>
            <a:ext cx="7772400" cy="1143000"/>
          </a:xfrm>
        </p:spPr>
        <p:txBody>
          <a:bodyPr/>
          <a:lstStyle/>
          <a:p>
            <a:r>
              <a:rPr lang="en-NL" dirty="0">
                <a:solidFill>
                  <a:srgbClr val="00ACB0"/>
                </a:solidFill>
              </a:rPr>
              <a:t>Contexten</a:t>
            </a:r>
          </a:p>
        </p:txBody>
      </p:sp>
      <p:pic>
        <p:nvPicPr>
          <p:cNvPr id="4" name="Picture 2" descr="cynefin_framework_feb_2011">
            <a:extLst>
              <a:ext uri="{FF2B5EF4-FFF2-40B4-BE49-F238E27FC236}">
                <a16:creationId xmlns:a16="http://schemas.microsoft.com/office/drawing/2014/main" id="{4BAAC401-77C0-6A48-BEBD-DD28FBB89AB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602384" y="1288534"/>
            <a:ext cx="3810000" cy="37592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02F78DFB-455A-4D46-B9EE-D7C5BF3DBD79}"/>
              </a:ext>
            </a:extLst>
          </p:cNvPr>
          <p:cNvSpPr txBox="1"/>
          <p:nvPr/>
        </p:nvSpPr>
        <p:spPr>
          <a:xfrm>
            <a:off x="1475656" y="5157192"/>
            <a:ext cx="5012911" cy="461665"/>
          </a:xfrm>
          <a:prstGeom prst="rect">
            <a:avLst/>
          </a:prstGeom>
          <a:noFill/>
        </p:spPr>
        <p:txBody>
          <a:bodyPr wrap="none" rtlCol="0">
            <a:spAutoFit/>
          </a:bodyPr>
          <a:lstStyle/>
          <a:p>
            <a:r>
              <a:rPr lang="en-NL" dirty="0"/>
              <a:t>Cynefin. Snowden &amp; Boone (2007)</a:t>
            </a:r>
          </a:p>
        </p:txBody>
      </p:sp>
    </p:spTree>
    <p:extLst>
      <p:ext uri="{BB962C8B-B14F-4D97-AF65-F5344CB8AC3E}">
        <p14:creationId xmlns:p14="http://schemas.microsoft.com/office/powerpoint/2010/main" val="125585627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995E-EABA-3950-E64D-CA6D7A07383D}"/>
              </a:ext>
            </a:extLst>
          </p:cNvPr>
          <p:cNvSpPr>
            <a:spLocks noGrp="1"/>
          </p:cNvSpPr>
          <p:nvPr>
            <p:ph type="title"/>
          </p:nvPr>
        </p:nvSpPr>
        <p:spPr/>
        <p:txBody>
          <a:bodyPr/>
          <a:lstStyle/>
          <a:p>
            <a:endParaRPr lang="en-GB"/>
          </a:p>
        </p:txBody>
      </p:sp>
      <p:grpSp>
        <p:nvGrpSpPr>
          <p:cNvPr id="4" name="Group 3">
            <a:extLst>
              <a:ext uri="{FF2B5EF4-FFF2-40B4-BE49-F238E27FC236}">
                <a16:creationId xmlns:a16="http://schemas.microsoft.com/office/drawing/2014/main" id="{D7B09116-237C-BCD2-EA07-798B2265C333}"/>
              </a:ext>
            </a:extLst>
          </p:cNvPr>
          <p:cNvGrpSpPr/>
          <p:nvPr/>
        </p:nvGrpSpPr>
        <p:grpSpPr>
          <a:xfrm>
            <a:off x="1466309" y="609600"/>
            <a:ext cx="6310207" cy="4249786"/>
            <a:chOff x="2025877" y="1431302"/>
            <a:chExt cx="6684625" cy="4833561"/>
          </a:xfrm>
        </p:grpSpPr>
        <p:sp>
          <p:nvSpPr>
            <p:cNvPr id="5" name="Rechthoek 12">
              <a:extLst>
                <a:ext uri="{FF2B5EF4-FFF2-40B4-BE49-F238E27FC236}">
                  <a16:creationId xmlns:a16="http://schemas.microsoft.com/office/drawing/2014/main" id="{9324D049-8CD3-986E-566D-043E999AE583}"/>
                </a:ext>
              </a:extLst>
            </p:cNvPr>
            <p:cNvSpPr/>
            <p:nvPr/>
          </p:nvSpPr>
          <p:spPr>
            <a:xfrm>
              <a:off x="2025877" y="3805826"/>
              <a:ext cx="3417547" cy="2459037"/>
            </a:xfrm>
            <a:prstGeom prst="rect">
              <a:avLst/>
            </a:prstGeom>
            <a:solidFill>
              <a:srgbClr val="0000FF"/>
            </a:solidFill>
          </p:spPr>
          <p:style>
            <a:lnRef idx="2">
              <a:schemeClr val="accent1">
                <a:shade val="50000"/>
              </a:schemeClr>
            </a:lnRef>
            <a:fillRef idx="1">
              <a:schemeClr val="accent1"/>
            </a:fillRef>
            <a:effectRef idx="0">
              <a:schemeClr val="accent1"/>
            </a:effectRef>
            <a:fontRef idx="minor">
              <a:schemeClr val="lt1"/>
            </a:fontRef>
          </p:style>
          <p:txBody>
            <a:bodyPr lIns="91430" tIns="45715" rIns="91430" bIns="45715" anchor="ctr"/>
            <a:lstStyle/>
            <a:p>
              <a:pPr>
                <a:defRPr/>
              </a:pPr>
              <a:r>
                <a:rPr lang="nl-NL" b="1" dirty="0">
                  <a:solidFill>
                    <a:srgbClr val="FFFFFF"/>
                  </a:solidFill>
                </a:rPr>
                <a:t>    </a:t>
              </a:r>
            </a:p>
          </p:txBody>
        </p:sp>
        <p:grpSp>
          <p:nvGrpSpPr>
            <p:cNvPr id="6" name="Groeperen 2">
              <a:extLst>
                <a:ext uri="{FF2B5EF4-FFF2-40B4-BE49-F238E27FC236}">
                  <a16:creationId xmlns:a16="http://schemas.microsoft.com/office/drawing/2014/main" id="{8987C000-DE23-F4BD-0EDB-750848CA15BC}"/>
                </a:ext>
              </a:extLst>
            </p:cNvPr>
            <p:cNvGrpSpPr>
              <a:grpSpLocks/>
            </p:cNvGrpSpPr>
            <p:nvPr/>
          </p:nvGrpSpPr>
          <p:grpSpPr bwMode="auto">
            <a:xfrm>
              <a:off x="2025879" y="1431302"/>
              <a:ext cx="6684623" cy="4833561"/>
              <a:chOff x="2025760" y="1430716"/>
              <a:chExt cx="6685141" cy="4833372"/>
            </a:xfrm>
          </p:grpSpPr>
          <p:sp>
            <p:nvSpPr>
              <p:cNvPr id="11" name="Rechthoek 3">
                <a:extLst>
                  <a:ext uri="{FF2B5EF4-FFF2-40B4-BE49-F238E27FC236}">
                    <a16:creationId xmlns:a16="http://schemas.microsoft.com/office/drawing/2014/main" id="{5F5C4C3D-098D-AF05-B4E6-E89C812AB7F5}"/>
                  </a:ext>
                </a:extLst>
              </p:cNvPr>
              <p:cNvSpPr/>
              <p:nvPr/>
            </p:nvSpPr>
            <p:spPr>
              <a:xfrm>
                <a:off x="5443572" y="3805147"/>
                <a:ext cx="3267329" cy="2458941"/>
              </a:xfrm>
              <a:prstGeom prst="rect">
                <a:avLst/>
              </a:prstGeom>
              <a:solidFill>
                <a:srgbClr val="008000"/>
              </a:solidFill>
            </p:spPr>
            <p:style>
              <a:lnRef idx="2">
                <a:schemeClr val="accent1">
                  <a:shade val="50000"/>
                </a:schemeClr>
              </a:lnRef>
              <a:fillRef idx="1">
                <a:schemeClr val="accent1"/>
              </a:fillRef>
              <a:effectRef idx="0">
                <a:schemeClr val="accent1"/>
              </a:effectRef>
              <a:fontRef idx="minor">
                <a:schemeClr val="lt1"/>
              </a:fontRef>
            </p:style>
            <p:txBody>
              <a:bodyPr lIns="91430" tIns="45715" rIns="91430" bIns="45715" anchor="ctr"/>
              <a:lstStyle/>
              <a:p>
                <a:pPr>
                  <a:defRPr/>
                </a:pPr>
                <a:endParaRPr lang="nl-NL" b="1" dirty="0">
                  <a:solidFill>
                    <a:srgbClr val="FFFFFF"/>
                  </a:solidFill>
                </a:endParaRPr>
              </a:p>
            </p:txBody>
          </p:sp>
          <p:sp>
            <p:nvSpPr>
              <p:cNvPr id="12" name="Rechthoek 13">
                <a:extLst>
                  <a:ext uri="{FF2B5EF4-FFF2-40B4-BE49-F238E27FC236}">
                    <a16:creationId xmlns:a16="http://schemas.microsoft.com/office/drawing/2014/main" id="{7C6D3C1F-FCB6-F1D8-EB71-044C3BE60FD9}"/>
                  </a:ext>
                </a:extLst>
              </p:cNvPr>
              <p:cNvSpPr/>
              <p:nvPr/>
            </p:nvSpPr>
            <p:spPr>
              <a:xfrm>
                <a:off x="5473737" y="1430716"/>
                <a:ext cx="3237164" cy="2365283"/>
              </a:xfrm>
              <a:prstGeom prst="rect">
                <a:avLst/>
              </a:prstGeom>
              <a:solidFill>
                <a:srgbClr val="00A0D2"/>
              </a:solidFill>
            </p:spPr>
            <p:style>
              <a:lnRef idx="2">
                <a:schemeClr val="accent1">
                  <a:shade val="50000"/>
                </a:schemeClr>
              </a:lnRef>
              <a:fillRef idx="1">
                <a:schemeClr val="accent1"/>
              </a:fillRef>
              <a:effectRef idx="0">
                <a:schemeClr val="accent1"/>
              </a:effectRef>
              <a:fontRef idx="minor">
                <a:schemeClr val="lt1"/>
              </a:fontRef>
            </p:style>
            <p:txBody>
              <a:bodyPr lIns="91430" tIns="45715" rIns="91430" bIns="45715" anchor="ctr"/>
              <a:lstStyle/>
              <a:p>
                <a:pPr>
                  <a:defRPr/>
                </a:pPr>
                <a:endParaRPr lang="nl-NL" sz="2000" b="1" dirty="0">
                  <a:solidFill>
                    <a:srgbClr val="FFFFFF"/>
                  </a:solidFill>
                  <a:ea typeface="MS PGothic" charset="0"/>
                  <a:cs typeface="MS PGothic" charset="0"/>
                </a:endParaRPr>
              </a:p>
              <a:p>
                <a:pPr>
                  <a:defRPr/>
                </a:pPr>
                <a:endParaRPr lang="nl-NL" b="1" dirty="0">
                  <a:solidFill>
                    <a:srgbClr val="FFFFFF"/>
                  </a:solidFill>
                  <a:ea typeface="MS PGothic" charset="0"/>
                  <a:cs typeface="MS PGothic" charset="0"/>
                </a:endParaRPr>
              </a:p>
              <a:p>
                <a:pPr>
                  <a:buFont typeface="Arial" charset="0"/>
                  <a:buChar char="•"/>
                  <a:defRPr/>
                </a:pPr>
                <a:endParaRPr lang="nl-NL" b="1" dirty="0">
                  <a:solidFill>
                    <a:srgbClr val="FFFFFF"/>
                  </a:solidFill>
                  <a:ea typeface="MS PGothic" charset="0"/>
                  <a:cs typeface="MS PGothic" charset="0"/>
                </a:endParaRPr>
              </a:p>
              <a:p>
                <a:pPr>
                  <a:buFont typeface="Arial" charset="0"/>
                  <a:buChar char="•"/>
                  <a:defRPr/>
                </a:pPr>
                <a:endParaRPr lang="nl-NL" b="1" dirty="0">
                  <a:solidFill>
                    <a:srgbClr val="FFFFFF"/>
                  </a:solidFill>
                  <a:ea typeface="MS PGothic" charset="0"/>
                  <a:cs typeface="MS PGothic" charset="0"/>
                </a:endParaRPr>
              </a:p>
            </p:txBody>
          </p:sp>
          <p:sp>
            <p:nvSpPr>
              <p:cNvPr id="13" name="Rechthoek 14">
                <a:extLst>
                  <a:ext uri="{FF2B5EF4-FFF2-40B4-BE49-F238E27FC236}">
                    <a16:creationId xmlns:a16="http://schemas.microsoft.com/office/drawing/2014/main" id="{3508E036-1D00-B18E-A146-91B335B399F2}"/>
                  </a:ext>
                </a:extLst>
              </p:cNvPr>
              <p:cNvSpPr/>
              <p:nvPr/>
            </p:nvSpPr>
            <p:spPr>
              <a:xfrm>
                <a:off x="2025760" y="1438653"/>
                <a:ext cx="3423140" cy="2357346"/>
              </a:xfrm>
              <a:prstGeom prst="rect">
                <a:avLst/>
              </a:prstGeom>
              <a:solidFill>
                <a:srgbClr val="FF6600"/>
              </a:solidFill>
            </p:spPr>
            <p:style>
              <a:lnRef idx="2">
                <a:schemeClr val="accent1">
                  <a:shade val="50000"/>
                </a:schemeClr>
              </a:lnRef>
              <a:fillRef idx="1">
                <a:schemeClr val="accent1"/>
              </a:fillRef>
              <a:effectRef idx="0">
                <a:schemeClr val="accent1"/>
              </a:effectRef>
              <a:fontRef idx="minor">
                <a:schemeClr val="lt1"/>
              </a:fontRef>
            </p:style>
            <p:txBody>
              <a:bodyPr lIns="91430" tIns="45715" rIns="91430" bIns="45715" anchor="ctr"/>
              <a:lstStyle/>
              <a:p>
                <a:pPr algn="ctr">
                  <a:defRPr/>
                </a:pPr>
                <a:endParaRPr lang="nl-NL" sz="2400" b="1" dirty="0">
                  <a:solidFill>
                    <a:schemeClr val="tx1"/>
                  </a:solidFill>
                </a:endParaRPr>
              </a:p>
              <a:p>
                <a:pPr algn="ctr">
                  <a:defRPr/>
                </a:pPr>
                <a:endParaRPr lang="nl-NL" sz="2400" b="1" dirty="0">
                  <a:solidFill>
                    <a:schemeClr val="tx1"/>
                  </a:solidFill>
                </a:endParaRPr>
              </a:p>
              <a:p>
                <a:pPr algn="ctr">
                  <a:defRPr/>
                </a:pPr>
                <a:endParaRPr lang="nl-NL" sz="2400" b="1" dirty="0">
                  <a:solidFill>
                    <a:schemeClr val="tx1"/>
                  </a:solidFill>
                </a:endParaRPr>
              </a:p>
            </p:txBody>
          </p:sp>
        </p:grpSp>
        <p:sp>
          <p:nvSpPr>
            <p:cNvPr id="7" name="Tekstvak 16">
              <a:extLst>
                <a:ext uri="{FF2B5EF4-FFF2-40B4-BE49-F238E27FC236}">
                  <a16:creationId xmlns:a16="http://schemas.microsoft.com/office/drawing/2014/main" id="{1FBA090E-C69C-1CC5-7CDC-D135B155F738}"/>
                </a:ext>
              </a:extLst>
            </p:cNvPr>
            <p:cNvSpPr txBox="1">
              <a:spLocks noChangeArrowheads="1"/>
            </p:cNvSpPr>
            <p:nvPr/>
          </p:nvSpPr>
          <p:spPr bwMode="auto">
            <a:xfrm>
              <a:off x="2100835" y="1546744"/>
              <a:ext cx="1300162"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430" tIns="45715" rIns="91430" bIns="45715">
              <a:spAutoFit/>
            </a:bodyPr>
            <a:lstStyle>
              <a:lvl1pPr>
                <a:spcBef>
                  <a:spcPct val="20000"/>
                </a:spcBef>
                <a:buClr>
                  <a:schemeClr val="accent1"/>
                </a:buClr>
                <a:buSzPct val="60000"/>
                <a:buFont typeface="Zapf Dingbats" pitchFamily="123" charset="2"/>
                <a:buChar char="n"/>
                <a:defRPr sz="2800">
                  <a:solidFill>
                    <a:srgbClr val="000000"/>
                  </a:solidFill>
                  <a:latin typeface="Arial" panose="020B0604020202020204" pitchFamily="34" charset="0"/>
                  <a:ea typeface="ＭＳ Ｐゴシック" panose="020B0600070205080204" pitchFamily="34" charset="-128"/>
                </a:defRPr>
              </a:lvl1pPr>
              <a:lvl2pPr marL="742950" indent="-285750">
                <a:spcBef>
                  <a:spcPct val="20000"/>
                </a:spcBef>
                <a:buClr>
                  <a:schemeClr val="accent1"/>
                </a:buClr>
                <a:buSzPct val="60000"/>
                <a:buFont typeface="Zapf Dingbats" pitchFamily="123" charset="2"/>
                <a:buChar char="n"/>
                <a:defRPr sz="2600">
                  <a:solidFill>
                    <a:srgbClr val="000000"/>
                  </a:solidFill>
                  <a:latin typeface="Arial" panose="020B0604020202020204" pitchFamily="34" charset="0"/>
                  <a:ea typeface="ＭＳ Ｐゴシック" panose="020B0600070205080204" pitchFamily="34" charset="-128"/>
                </a:defRPr>
              </a:lvl2pPr>
              <a:lvl3pPr marL="1143000" indent="-228600">
                <a:spcBef>
                  <a:spcPct val="20000"/>
                </a:spcBef>
                <a:buClr>
                  <a:schemeClr val="accent1"/>
                </a:buClr>
                <a:buSzPct val="60000"/>
                <a:buFont typeface="Zapf Dingbats" pitchFamily="123" charset="2"/>
                <a:buChar char="n"/>
                <a:defRPr sz="2400">
                  <a:solidFill>
                    <a:srgbClr val="000000"/>
                  </a:solidFill>
                  <a:latin typeface="Arial" panose="020B0604020202020204" pitchFamily="34" charset="0"/>
                  <a:ea typeface="ＭＳ Ｐゴシック" panose="020B0600070205080204" pitchFamily="34" charset="-128"/>
                </a:defRPr>
              </a:lvl3pPr>
              <a:lvl4pPr marL="1600200" indent="-228600">
                <a:spcBef>
                  <a:spcPct val="20000"/>
                </a:spcBef>
                <a:buClr>
                  <a:schemeClr val="accent1"/>
                </a:buClr>
                <a:buSzPct val="60000"/>
                <a:buFont typeface="Zapf Dingbats" pitchFamily="123" charset="2"/>
                <a:buChar char="n"/>
                <a:defRPr sz="2200">
                  <a:solidFill>
                    <a:srgbClr val="000000"/>
                  </a:solidFill>
                  <a:latin typeface="Arial" panose="020B0604020202020204" pitchFamily="34" charset="0"/>
                  <a:ea typeface="ＭＳ Ｐゴシック" panose="020B0600070205080204" pitchFamily="34" charset="-128"/>
                </a:defRPr>
              </a:lvl4pPr>
              <a:lvl5pPr marL="2057400" indent="-228600">
                <a:spcBef>
                  <a:spcPct val="20000"/>
                </a:spcBef>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9pPr>
            </a:lstStyle>
            <a:p>
              <a:pPr>
                <a:spcBef>
                  <a:spcPct val="0"/>
                </a:spcBef>
                <a:buClrTx/>
                <a:buSzTx/>
                <a:buFontTx/>
                <a:buNone/>
              </a:pPr>
              <a:r>
                <a:rPr lang="nl-NL" altLang="en-NL" sz="1800" b="1" i="1" dirty="0">
                  <a:solidFill>
                    <a:srgbClr val="FFFF00"/>
                  </a:solidFill>
                </a:rPr>
                <a:t>Reference</a:t>
              </a:r>
            </a:p>
          </p:txBody>
        </p:sp>
        <p:sp>
          <p:nvSpPr>
            <p:cNvPr id="8" name="Tekstvak 18">
              <a:extLst>
                <a:ext uri="{FF2B5EF4-FFF2-40B4-BE49-F238E27FC236}">
                  <a16:creationId xmlns:a16="http://schemas.microsoft.com/office/drawing/2014/main" id="{2E739AE1-F88B-57DE-B8A2-8E83763467AE}"/>
                </a:ext>
              </a:extLst>
            </p:cNvPr>
            <p:cNvSpPr txBox="1">
              <a:spLocks noChangeArrowheads="1"/>
            </p:cNvSpPr>
            <p:nvPr/>
          </p:nvSpPr>
          <p:spPr bwMode="auto">
            <a:xfrm>
              <a:off x="7427493" y="5780556"/>
              <a:ext cx="1274762"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430" tIns="45715" rIns="91430" bIns="45715">
              <a:spAutoFit/>
            </a:bodyPr>
            <a:lstStyle>
              <a:lvl1pPr>
                <a:spcBef>
                  <a:spcPct val="20000"/>
                </a:spcBef>
                <a:buClr>
                  <a:schemeClr val="accent1"/>
                </a:buClr>
                <a:buSzPct val="60000"/>
                <a:buFont typeface="Zapf Dingbats" pitchFamily="123" charset="2"/>
                <a:buChar char="n"/>
                <a:defRPr sz="2800">
                  <a:solidFill>
                    <a:srgbClr val="000000"/>
                  </a:solidFill>
                  <a:latin typeface="Arial" panose="020B0604020202020204" pitchFamily="34" charset="0"/>
                  <a:ea typeface="ＭＳ Ｐゴシック" panose="020B0600070205080204" pitchFamily="34" charset="-128"/>
                </a:defRPr>
              </a:lvl1pPr>
              <a:lvl2pPr marL="742950" indent="-285750">
                <a:spcBef>
                  <a:spcPct val="20000"/>
                </a:spcBef>
                <a:buClr>
                  <a:schemeClr val="accent1"/>
                </a:buClr>
                <a:buSzPct val="60000"/>
                <a:buFont typeface="Zapf Dingbats" pitchFamily="123" charset="2"/>
                <a:buChar char="n"/>
                <a:defRPr sz="2600">
                  <a:solidFill>
                    <a:srgbClr val="000000"/>
                  </a:solidFill>
                  <a:latin typeface="Arial" panose="020B0604020202020204" pitchFamily="34" charset="0"/>
                  <a:ea typeface="ＭＳ Ｐゴシック" panose="020B0600070205080204" pitchFamily="34" charset="-128"/>
                </a:defRPr>
              </a:lvl2pPr>
              <a:lvl3pPr marL="1143000" indent="-228600">
                <a:spcBef>
                  <a:spcPct val="20000"/>
                </a:spcBef>
                <a:buClr>
                  <a:schemeClr val="accent1"/>
                </a:buClr>
                <a:buSzPct val="60000"/>
                <a:buFont typeface="Zapf Dingbats" pitchFamily="123" charset="2"/>
                <a:buChar char="n"/>
                <a:defRPr sz="2400">
                  <a:solidFill>
                    <a:srgbClr val="000000"/>
                  </a:solidFill>
                  <a:latin typeface="Arial" panose="020B0604020202020204" pitchFamily="34" charset="0"/>
                  <a:ea typeface="ＭＳ Ｐゴシック" panose="020B0600070205080204" pitchFamily="34" charset="-128"/>
                </a:defRPr>
              </a:lvl3pPr>
              <a:lvl4pPr marL="1600200" indent="-228600">
                <a:spcBef>
                  <a:spcPct val="20000"/>
                </a:spcBef>
                <a:buClr>
                  <a:schemeClr val="accent1"/>
                </a:buClr>
                <a:buSzPct val="60000"/>
                <a:buFont typeface="Zapf Dingbats" pitchFamily="123" charset="2"/>
                <a:buChar char="n"/>
                <a:defRPr sz="2200">
                  <a:solidFill>
                    <a:srgbClr val="000000"/>
                  </a:solidFill>
                  <a:latin typeface="Arial" panose="020B0604020202020204" pitchFamily="34" charset="0"/>
                  <a:ea typeface="ＭＳ Ｐゴシック" panose="020B0600070205080204" pitchFamily="34" charset="-128"/>
                </a:defRPr>
              </a:lvl4pPr>
              <a:lvl5pPr marL="2057400" indent="-228600">
                <a:spcBef>
                  <a:spcPct val="20000"/>
                </a:spcBef>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9pPr>
            </a:lstStyle>
            <a:p>
              <a:pPr>
                <a:spcBef>
                  <a:spcPct val="0"/>
                </a:spcBef>
                <a:buClrTx/>
                <a:buSzTx/>
                <a:buFontTx/>
                <a:buNone/>
              </a:pPr>
              <a:r>
                <a:rPr lang="nl-NL" altLang="en-NL" sz="1800" b="1" i="1" dirty="0" err="1">
                  <a:solidFill>
                    <a:srgbClr val="FFFF00"/>
                  </a:solidFill>
                </a:rPr>
                <a:t>Reflective</a:t>
              </a:r>
              <a:endParaRPr lang="nl-NL" altLang="en-NL" sz="1800" b="1" i="1" dirty="0">
                <a:solidFill>
                  <a:srgbClr val="FFFF00"/>
                </a:solidFill>
              </a:endParaRPr>
            </a:p>
          </p:txBody>
        </p:sp>
        <p:sp>
          <p:nvSpPr>
            <p:cNvPr id="9" name="Tekstvak 19">
              <a:extLst>
                <a:ext uri="{FF2B5EF4-FFF2-40B4-BE49-F238E27FC236}">
                  <a16:creationId xmlns:a16="http://schemas.microsoft.com/office/drawing/2014/main" id="{2C9CB743-B622-FD3B-E847-425A5E990BE2}"/>
                </a:ext>
              </a:extLst>
            </p:cNvPr>
            <p:cNvSpPr txBox="1">
              <a:spLocks noChangeArrowheads="1"/>
            </p:cNvSpPr>
            <p:nvPr/>
          </p:nvSpPr>
          <p:spPr bwMode="auto">
            <a:xfrm>
              <a:off x="2083252" y="5782040"/>
              <a:ext cx="122396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430" tIns="45715" rIns="91430" bIns="45715">
              <a:spAutoFit/>
            </a:bodyPr>
            <a:lstStyle>
              <a:lvl1pPr>
                <a:spcBef>
                  <a:spcPct val="20000"/>
                </a:spcBef>
                <a:buClr>
                  <a:schemeClr val="accent1"/>
                </a:buClr>
                <a:buSzPct val="60000"/>
                <a:buFont typeface="Zapf Dingbats" pitchFamily="123" charset="2"/>
                <a:buChar char="n"/>
                <a:defRPr sz="2800">
                  <a:solidFill>
                    <a:srgbClr val="000000"/>
                  </a:solidFill>
                  <a:latin typeface="Arial" panose="020B0604020202020204" pitchFamily="34" charset="0"/>
                  <a:ea typeface="ＭＳ Ｐゴシック" panose="020B0600070205080204" pitchFamily="34" charset="-128"/>
                </a:defRPr>
              </a:lvl1pPr>
              <a:lvl2pPr marL="742950" indent="-285750">
                <a:spcBef>
                  <a:spcPct val="20000"/>
                </a:spcBef>
                <a:buClr>
                  <a:schemeClr val="accent1"/>
                </a:buClr>
                <a:buSzPct val="60000"/>
                <a:buFont typeface="Zapf Dingbats" pitchFamily="123" charset="2"/>
                <a:buChar char="n"/>
                <a:defRPr sz="2600">
                  <a:solidFill>
                    <a:srgbClr val="000000"/>
                  </a:solidFill>
                  <a:latin typeface="Arial" panose="020B0604020202020204" pitchFamily="34" charset="0"/>
                  <a:ea typeface="ＭＳ Ｐゴシック" panose="020B0600070205080204" pitchFamily="34" charset="-128"/>
                </a:defRPr>
              </a:lvl2pPr>
              <a:lvl3pPr marL="1143000" indent="-228600">
                <a:spcBef>
                  <a:spcPct val="20000"/>
                </a:spcBef>
                <a:buClr>
                  <a:schemeClr val="accent1"/>
                </a:buClr>
                <a:buSzPct val="60000"/>
                <a:buFont typeface="Zapf Dingbats" pitchFamily="123" charset="2"/>
                <a:buChar char="n"/>
                <a:defRPr sz="2400">
                  <a:solidFill>
                    <a:srgbClr val="000000"/>
                  </a:solidFill>
                  <a:latin typeface="Arial" panose="020B0604020202020204" pitchFamily="34" charset="0"/>
                  <a:ea typeface="ＭＳ Ｐゴシック" panose="020B0600070205080204" pitchFamily="34" charset="-128"/>
                </a:defRPr>
              </a:lvl3pPr>
              <a:lvl4pPr marL="1600200" indent="-228600">
                <a:spcBef>
                  <a:spcPct val="20000"/>
                </a:spcBef>
                <a:buClr>
                  <a:schemeClr val="accent1"/>
                </a:buClr>
                <a:buSzPct val="60000"/>
                <a:buFont typeface="Zapf Dingbats" pitchFamily="123" charset="2"/>
                <a:buChar char="n"/>
                <a:defRPr sz="2200">
                  <a:solidFill>
                    <a:srgbClr val="000000"/>
                  </a:solidFill>
                  <a:latin typeface="Arial" panose="020B0604020202020204" pitchFamily="34" charset="0"/>
                  <a:ea typeface="ＭＳ Ｐゴシック" panose="020B0600070205080204" pitchFamily="34" charset="-128"/>
                </a:defRPr>
              </a:lvl4pPr>
              <a:lvl5pPr marL="2057400" indent="-228600">
                <a:spcBef>
                  <a:spcPct val="20000"/>
                </a:spcBef>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9pPr>
            </a:lstStyle>
            <a:p>
              <a:pPr>
                <a:spcBef>
                  <a:spcPct val="0"/>
                </a:spcBef>
                <a:buClrTx/>
                <a:buSzTx/>
                <a:buFontTx/>
                <a:buNone/>
              </a:pPr>
              <a:r>
                <a:rPr lang="nl-NL" altLang="en-NL" sz="1800" b="1" i="1" dirty="0" err="1">
                  <a:solidFill>
                    <a:srgbClr val="FFFF00"/>
                  </a:solidFill>
                </a:rPr>
                <a:t>Empirical</a:t>
              </a:r>
              <a:endParaRPr lang="nl-NL" altLang="en-NL" sz="1800" b="1" i="1" dirty="0">
                <a:solidFill>
                  <a:srgbClr val="FFFF00"/>
                </a:solidFill>
              </a:endParaRPr>
            </a:p>
          </p:txBody>
        </p:sp>
        <p:sp>
          <p:nvSpPr>
            <p:cNvPr id="10" name="Tekstvak 20">
              <a:extLst>
                <a:ext uri="{FF2B5EF4-FFF2-40B4-BE49-F238E27FC236}">
                  <a16:creationId xmlns:a16="http://schemas.microsoft.com/office/drawing/2014/main" id="{549B3B0C-A189-AE69-9572-863E539269AF}"/>
                </a:ext>
              </a:extLst>
            </p:cNvPr>
            <p:cNvSpPr txBox="1">
              <a:spLocks noChangeArrowheads="1"/>
            </p:cNvSpPr>
            <p:nvPr/>
          </p:nvSpPr>
          <p:spPr bwMode="auto">
            <a:xfrm>
              <a:off x="7162334" y="1439239"/>
              <a:ext cx="14287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430" tIns="45715" rIns="91430" bIns="45715">
              <a:spAutoFit/>
            </a:bodyPr>
            <a:lstStyle>
              <a:lvl1pPr>
                <a:spcBef>
                  <a:spcPct val="20000"/>
                </a:spcBef>
                <a:buClr>
                  <a:schemeClr val="accent1"/>
                </a:buClr>
                <a:buSzPct val="60000"/>
                <a:buFont typeface="Zapf Dingbats" pitchFamily="123" charset="2"/>
                <a:buChar char="n"/>
                <a:defRPr sz="2800">
                  <a:solidFill>
                    <a:srgbClr val="000000"/>
                  </a:solidFill>
                  <a:latin typeface="Arial" panose="020B0604020202020204" pitchFamily="34" charset="0"/>
                  <a:ea typeface="ＭＳ Ｐゴシック" panose="020B0600070205080204" pitchFamily="34" charset="-128"/>
                </a:defRPr>
              </a:lvl1pPr>
              <a:lvl2pPr marL="742950" indent="-285750">
                <a:spcBef>
                  <a:spcPct val="20000"/>
                </a:spcBef>
                <a:buClr>
                  <a:schemeClr val="accent1"/>
                </a:buClr>
                <a:buSzPct val="60000"/>
                <a:buFont typeface="Zapf Dingbats" pitchFamily="123" charset="2"/>
                <a:buChar char="n"/>
                <a:defRPr sz="2600">
                  <a:solidFill>
                    <a:srgbClr val="000000"/>
                  </a:solidFill>
                  <a:latin typeface="Arial" panose="020B0604020202020204" pitchFamily="34" charset="0"/>
                  <a:ea typeface="ＭＳ Ｐゴシック" panose="020B0600070205080204" pitchFamily="34" charset="-128"/>
                </a:defRPr>
              </a:lvl2pPr>
              <a:lvl3pPr marL="1143000" indent="-228600">
                <a:spcBef>
                  <a:spcPct val="20000"/>
                </a:spcBef>
                <a:buClr>
                  <a:schemeClr val="accent1"/>
                </a:buClr>
                <a:buSzPct val="60000"/>
                <a:buFont typeface="Zapf Dingbats" pitchFamily="123" charset="2"/>
                <a:buChar char="n"/>
                <a:defRPr sz="2400">
                  <a:solidFill>
                    <a:srgbClr val="000000"/>
                  </a:solidFill>
                  <a:latin typeface="Arial" panose="020B0604020202020204" pitchFamily="34" charset="0"/>
                  <a:ea typeface="ＭＳ Ｐゴシック" panose="020B0600070205080204" pitchFamily="34" charset="-128"/>
                </a:defRPr>
              </a:lvl3pPr>
              <a:lvl4pPr marL="1600200" indent="-228600">
                <a:spcBef>
                  <a:spcPct val="20000"/>
                </a:spcBef>
                <a:buClr>
                  <a:schemeClr val="accent1"/>
                </a:buClr>
                <a:buSzPct val="60000"/>
                <a:buFont typeface="Zapf Dingbats" pitchFamily="123" charset="2"/>
                <a:buChar char="n"/>
                <a:defRPr sz="2200">
                  <a:solidFill>
                    <a:srgbClr val="000000"/>
                  </a:solidFill>
                  <a:latin typeface="Arial" panose="020B0604020202020204" pitchFamily="34" charset="0"/>
                  <a:ea typeface="ＭＳ Ｐゴシック" panose="020B0600070205080204" pitchFamily="34" charset="-128"/>
                </a:defRPr>
              </a:lvl4pPr>
              <a:lvl5pPr marL="2057400" indent="-228600">
                <a:spcBef>
                  <a:spcPct val="20000"/>
                </a:spcBef>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60000"/>
                <a:buFont typeface="Zapf Dingbats" pitchFamily="123" charset="2"/>
                <a:buChar char="n"/>
                <a:defRPr sz="2000">
                  <a:solidFill>
                    <a:srgbClr val="000000"/>
                  </a:solidFill>
                  <a:latin typeface="Arial" panose="020B0604020202020204" pitchFamily="34" charset="0"/>
                  <a:ea typeface="ＭＳ Ｐゴシック" panose="020B0600070205080204" pitchFamily="34" charset="-128"/>
                </a:defRPr>
              </a:lvl9pPr>
            </a:lstStyle>
            <a:p>
              <a:pPr>
                <a:spcBef>
                  <a:spcPct val="0"/>
                </a:spcBef>
                <a:buClrTx/>
                <a:buSzTx/>
                <a:buFontTx/>
                <a:buNone/>
              </a:pPr>
              <a:r>
                <a:rPr lang="nl-NL" altLang="en-NL" sz="1800" b="1" i="1" dirty="0" err="1">
                  <a:solidFill>
                    <a:srgbClr val="FFFF00"/>
                  </a:solidFill>
                </a:rPr>
                <a:t>Emergence</a:t>
              </a:r>
              <a:endParaRPr lang="nl-NL" altLang="en-NL" sz="1800" b="1" i="1" dirty="0">
                <a:solidFill>
                  <a:srgbClr val="FFFF00"/>
                </a:solidFill>
              </a:endParaRPr>
            </a:p>
          </p:txBody>
        </p:sp>
      </p:grpSp>
      <p:cxnSp>
        <p:nvCxnSpPr>
          <p:cNvPr id="15" name="Straight Connector 14">
            <a:extLst>
              <a:ext uri="{FF2B5EF4-FFF2-40B4-BE49-F238E27FC236}">
                <a16:creationId xmlns:a16="http://schemas.microsoft.com/office/drawing/2014/main" id="{0D7C81F3-00A6-0434-61AA-870CE08D26CD}"/>
              </a:ext>
            </a:extLst>
          </p:cNvPr>
          <p:cNvCxnSpPr>
            <a:cxnSpLocks/>
          </p:cNvCxnSpPr>
          <p:nvPr/>
        </p:nvCxnSpPr>
        <p:spPr bwMode="auto">
          <a:xfrm>
            <a:off x="1043608" y="609600"/>
            <a:ext cx="0" cy="4547592"/>
          </a:xfrm>
          <a:prstGeom prst="line">
            <a:avLst/>
          </a:prstGeom>
          <a:ln>
            <a:headEnd type="none" w="med" len="med"/>
            <a:tailEnd type="none" w="med" len="med"/>
          </a:ln>
        </p:spPr>
        <p:style>
          <a:lnRef idx="2">
            <a:schemeClr val="accent4"/>
          </a:lnRef>
          <a:fillRef idx="0">
            <a:schemeClr val="accent4"/>
          </a:fillRef>
          <a:effectRef idx="1">
            <a:schemeClr val="accent4"/>
          </a:effectRef>
          <a:fontRef idx="minor">
            <a:schemeClr val="tx1"/>
          </a:fontRef>
        </p:style>
      </p:cxnSp>
      <p:cxnSp>
        <p:nvCxnSpPr>
          <p:cNvPr id="17" name="Straight Connector 16">
            <a:extLst>
              <a:ext uri="{FF2B5EF4-FFF2-40B4-BE49-F238E27FC236}">
                <a16:creationId xmlns:a16="http://schemas.microsoft.com/office/drawing/2014/main" id="{9E848FCB-A805-65AA-8CA4-58F908074733}"/>
              </a:ext>
            </a:extLst>
          </p:cNvPr>
          <p:cNvCxnSpPr/>
          <p:nvPr/>
        </p:nvCxnSpPr>
        <p:spPr bwMode="auto">
          <a:xfrm>
            <a:off x="1043608" y="5157192"/>
            <a:ext cx="7056784" cy="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18" name="TextBox 17">
            <a:extLst>
              <a:ext uri="{FF2B5EF4-FFF2-40B4-BE49-F238E27FC236}">
                <a16:creationId xmlns:a16="http://schemas.microsoft.com/office/drawing/2014/main" id="{FFD116C2-DACD-D91E-C20F-9A0A348BD719}"/>
              </a:ext>
            </a:extLst>
          </p:cNvPr>
          <p:cNvSpPr txBox="1"/>
          <p:nvPr/>
        </p:nvSpPr>
        <p:spPr>
          <a:xfrm>
            <a:off x="2056598" y="5170565"/>
            <a:ext cx="5923416" cy="461665"/>
          </a:xfrm>
          <a:prstGeom prst="rect">
            <a:avLst/>
          </a:prstGeom>
          <a:noFill/>
        </p:spPr>
        <p:txBody>
          <a:bodyPr wrap="none" rtlCol="0">
            <a:spAutoFit/>
          </a:bodyPr>
          <a:lstStyle/>
          <a:p>
            <a:r>
              <a:rPr lang="en-GB" dirty="0"/>
              <a:t>From tame             to       wicked problems</a:t>
            </a:r>
          </a:p>
        </p:txBody>
      </p:sp>
      <p:sp>
        <p:nvSpPr>
          <p:cNvPr id="20" name="TextBox 19">
            <a:extLst>
              <a:ext uri="{FF2B5EF4-FFF2-40B4-BE49-F238E27FC236}">
                <a16:creationId xmlns:a16="http://schemas.microsoft.com/office/drawing/2014/main" id="{01FB0CB2-ED93-0E88-AEA7-1E07715601F8}"/>
              </a:ext>
            </a:extLst>
          </p:cNvPr>
          <p:cNvSpPr txBox="1"/>
          <p:nvPr/>
        </p:nvSpPr>
        <p:spPr>
          <a:xfrm rot="16200000">
            <a:off x="-1836597" y="2427909"/>
            <a:ext cx="5039761" cy="461665"/>
          </a:xfrm>
          <a:prstGeom prst="rect">
            <a:avLst/>
          </a:prstGeom>
          <a:noFill/>
        </p:spPr>
        <p:txBody>
          <a:bodyPr wrap="square" rtlCol="0">
            <a:spAutoFit/>
          </a:bodyPr>
          <a:lstStyle/>
          <a:p>
            <a:r>
              <a:rPr lang="en-GB" dirty="0"/>
              <a:t>From order       to            unorder</a:t>
            </a:r>
          </a:p>
        </p:txBody>
      </p:sp>
      <p:sp>
        <p:nvSpPr>
          <p:cNvPr id="21" name="TextBox 20">
            <a:extLst>
              <a:ext uri="{FF2B5EF4-FFF2-40B4-BE49-F238E27FC236}">
                <a16:creationId xmlns:a16="http://schemas.microsoft.com/office/drawing/2014/main" id="{CEF433A2-61C7-4AA4-F31A-7B70A418778C}"/>
              </a:ext>
            </a:extLst>
          </p:cNvPr>
          <p:cNvSpPr txBox="1"/>
          <p:nvPr/>
        </p:nvSpPr>
        <p:spPr>
          <a:xfrm>
            <a:off x="3585497" y="2853846"/>
            <a:ext cx="1107547" cy="830997"/>
          </a:xfrm>
          <a:prstGeom prst="rect">
            <a:avLst/>
          </a:prstGeom>
          <a:noFill/>
        </p:spPr>
        <p:txBody>
          <a:bodyPr wrap="none" rtlCol="0">
            <a:spAutoFit/>
          </a:bodyPr>
          <a:lstStyle/>
          <a:p>
            <a:r>
              <a:rPr lang="en-GB" dirty="0">
                <a:solidFill>
                  <a:srgbClr val="FFFF00"/>
                </a:solidFill>
              </a:rPr>
              <a:t>tame/ </a:t>
            </a:r>
          </a:p>
          <a:p>
            <a:r>
              <a:rPr lang="en-GB" dirty="0">
                <a:solidFill>
                  <a:srgbClr val="FFFF00"/>
                </a:solidFill>
              </a:rPr>
              <a:t>simple</a:t>
            </a:r>
          </a:p>
        </p:txBody>
      </p:sp>
      <p:sp>
        <p:nvSpPr>
          <p:cNvPr id="22" name="TextBox 21">
            <a:extLst>
              <a:ext uri="{FF2B5EF4-FFF2-40B4-BE49-F238E27FC236}">
                <a16:creationId xmlns:a16="http://schemas.microsoft.com/office/drawing/2014/main" id="{47A35919-62B5-2B74-9197-FEC58E64B8CE}"/>
              </a:ext>
            </a:extLst>
          </p:cNvPr>
          <p:cNvSpPr txBox="1"/>
          <p:nvPr/>
        </p:nvSpPr>
        <p:spPr>
          <a:xfrm>
            <a:off x="4817552" y="2848099"/>
            <a:ext cx="1332416" cy="461665"/>
          </a:xfrm>
          <a:prstGeom prst="rect">
            <a:avLst/>
          </a:prstGeom>
          <a:noFill/>
        </p:spPr>
        <p:txBody>
          <a:bodyPr wrap="none" rtlCol="0">
            <a:spAutoFit/>
          </a:bodyPr>
          <a:lstStyle/>
          <a:p>
            <a:r>
              <a:rPr lang="en-GB" dirty="0">
                <a:solidFill>
                  <a:srgbClr val="FFFF00"/>
                </a:solidFill>
              </a:rPr>
              <a:t>complex</a:t>
            </a:r>
          </a:p>
        </p:txBody>
      </p:sp>
      <p:sp>
        <p:nvSpPr>
          <p:cNvPr id="25" name="TextBox 24">
            <a:extLst>
              <a:ext uri="{FF2B5EF4-FFF2-40B4-BE49-F238E27FC236}">
                <a16:creationId xmlns:a16="http://schemas.microsoft.com/office/drawing/2014/main" id="{6E385ACF-EFBE-2356-89E3-4BCD5F84B6E9}"/>
              </a:ext>
            </a:extLst>
          </p:cNvPr>
          <p:cNvSpPr txBox="1"/>
          <p:nvPr/>
        </p:nvSpPr>
        <p:spPr>
          <a:xfrm>
            <a:off x="2832086" y="2123229"/>
            <a:ext cx="1829347" cy="461665"/>
          </a:xfrm>
          <a:prstGeom prst="rect">
            <a:avLst/>
          </a:prstGeom>
          <a:noFill/>
        </p:spPr>
        <p:txBody>
          <a:bodyPr wrap="none" rtlCol="0">
            <a:spAutoFit/>
          </a:bodyPr>
          <a:lstStyle/>
          <a:p>
            <a:r>
              <a:rPr lang="en-GB" dirty="0">
                <a:solidFill>
                  <a:srgbClr val="FFFF00"/>
                </a:solidFill>
              </a:rPr>
              <a:t>complicated</a:t>
            </a:r>
          </a:p>
        </p:txBody>
      </p:sp>
      <p:sp>
        <p:nvSpPr>
          <p:cNvPr id="26" name="TextBox 25">
            <a:extLst>
              <a:ext uri="{FF2B5EF4-FFF2-40B4-BE49-F238E27FC236}">
                <a16:creationId xmlns:a16="http://schemas.microsoft.com/office/drawing/2014/main" id="{EA17DF59-D147-669B-B687-53750A93FB1A}"/>
              </a:ext>
            </a:extLst>
          </p:cNvPr>
          <p:cNvSpPr txBox="1"/>
          <p:nvPr/>
        </p:nvSpPr>
        <p:spPr>
          <a:xfrm>
            <a:off x="4817552" y="1696110"/>
            <a:ext cx="2856872" cy="830997"/>
          </a:xfrm>
          <a:prstGeom prst="rect">
            <a:avLst/>
          </a:prstGeom>
          <a:noFill/>
        </p:spPr>
        <p:txBody>
          <a:bodyPr wrap="none" rtlCol="0">
            <a:spAutoFit/>
          </a:bodyPr>
          <a:lstStyle/>
          <a:p>
            <a:r>
              <a:rPr lang="en-GB" dirty="0">
                <a:solidFill>
                  <a:srgbClr val="FFFF00"/>
                </a:solidFill>
              </a:rPr>
              <a:t>Wicked / </a:t>
            </a:r>
          </a:p>
          <a:p>
            <a:r>
              <a:rPr lang="en-GB" dirty="0">
                <a:solidFill>
                  <a:srgbClr val="FFFF00"/>
                </a:solidFill>
              </a:rPr>
              <a:t>far-from-equilibrium</a:t>
            </a:r>
          </a:p>
        </p:txBody>
      </p:sp>
    </p:spTree>
    <p:extLst>
      <p:ext uri="{BB962C8B-B14F-4D97-AF65-F5344CB8AC3E}">
        <p14:creationId xmlns:p14="http://schemas.microsoft.com/office/powerpoint/2010/main" val="180258532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D1418B-B52C-247C-B138-79652FC449BF}"/>
            </a:ext>
          </a:extLst>
        </p:cNvPr>
        <p:cNvGrpSpPr/>
        <p:nvPr/>
      </p:nvGrpSpPr>
      <p:grpSpPr>
        <a:xfrm>
          <a:off x="0" y="0"/>
          <a:ext cx="0" cy="0"/>
          <a:chOff x="0" y="0"/>
          <a:chExt cx="0" cy="0"/>
        </a:xfrm>
      </p:grpSpPr>
      <p:pic>
        <p:nvPicPr>
          <p:cNvPr id="5" name="Content Placeholder 4" descr="A gold coin with a bitcoin symbol&#10;&#10;Description automatically generated">
            <a:extLst>
              <a:ext uri="{FF2B5EF4-FFF2-40B4-BE49-F238E27FC236}">
                <a16:creationId xmlns:a16="http://schemas.microsoft.com/office/drawing/2014/main" id="{88D56583-8884-02D2-586B-B59D8AB0663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92298" y="188640"/>
            <a:ext cx="5972200" cy="2736304"/>
          </a:xfrm>
        </p:spPr>
      </p:pic>
      <p:pic>
        <p:nvPicPr>
          <p:cNvPr id="7" name="Picture 6" descr="A collage of men in different poses&#10;&#10;Description automatically generated">
            <a:extLst>
              <a:ext uri="{FF2B5EF4-FFF2-40B4-BE49-F238E27FC236}">
                <a16:creationId xmlns:a16="http://schemas.microsoft.com/office/drawing/2014/main" id="{6A4CD7EC-D22B-57D3-E537-D85F4D0DDEF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85901" y="3068961"/>
            <a:ext cx="5972200" cy="2736304"/>
          </a:xfrm>
          <a:prstGeom prst="rect">
            <a:avLst/>
          </a:prstGeom>
        </p:spPr>
      </p:pic>
    </p:spTree>
    <p:extLst>
      <p:ext uri="{BB962C8B-B14F-4D97-AF65-F5344CB8AC3E}">
        <p14:creationId xmlns:p14="http://schemas.microsoft.com/office/powerpoint/2010/main" val="104700619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3A7A6-9239-FCAB-F8E6-F056B6B2C829}"/>
              </a:ext>
            </a:extLst>
          </p:cNvPr>
          <p:cNvSpPr>
            <a:spLocks noGrp="1"/>
          </p:cNvSpPr>
          <p:nvPr>
            <p:ph type="title"/>
          </p:nvPr>
        </p:nvSpPr>
        <p:spPr>
          <a:xfrm>
            <a:off x="685800" y="190500"/>
            <a:ext cx="7772400" cy="1143000"/>
          </a:xfrm>
        </p:spPr>
        <p:txBody>
          <a:bodyPr/>
          <a:lstStyle/>
          <a:p>
            <a:r>
              <a:rPr lang="en-GB" dirty="0" err="1">
                <a:solidFill>
                  <a:srgbClr val="00ACB0"/>
                </a:solidFill>
              </a:rPr>
              <a:t>Innovatiemanagement</a:t>
            </a:r>
            <a:endParaRPr lang="en-GB" dirty="0">
              <a:solidFill>
                <a:srgbClr val="00ACB0"/>
              </a:solidFill>
            </a:endParaRPr>
          </a:p>
        </p:txBody>
      </p:sp>
      <p:pic>
        <p:nvPicPr>
          <p:cNvPr id="5" name="Content Placeholder 4" descr="A cell phone with a screen on it&#10;&#10;Description automatically generated">
            <a:extLst>
              <a:ext uri="{FF2B5EF4-FFF2-40B4-BE49-F238E27FC236}">
                <a16:creationId xmlns:a16="http://schemas.microsoft.com/office/drawing/2014/main" id="{1223576C-EDC0-49EE-3A63-E3DF23206E8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95536" y="1347601"/>
            <a:ext cx="7992888" cy="1793367"/>
          </a:xfrm>
        </p:spPr>
      </p:pic>
      <p:pic>
        <p:nvPicPr>
          <p:cNvPr id="7" name="Picture 6" descr="A screenshot of a computer screen&#10;&#10;Description automatically generated">
            <a:extLst>
              <a:ext uri="{FF2B5EF4-FFF2-40B4-BE49-F238E27FC236}">
                <a16:creationId xmlns:a16="http://schemas.microsoft.com/office/drawing/2014/main" id="{B9D5E19A-BE0D-710E-9464-E05672F1F3C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5536" y="3172871"/>
            <a:ext cx="7992888" cy="2341135"/>
          </a:xfrm>
          <a:prstGeom prst="rect">
            <a:avLst/>
          </a:prstGeom>
        </p:spPr>
      </p:pic>
    </p:spTree>
    <p:extLst>
      <p:ext uri="{BB962C8B-B14F-4D97-AF65-F5344CB8AC3E}">
        <p14:creationId xmlns:p14="http://schemas.microsoft.com/office/powerpoint/2010/main" val="417452481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xfrm>
            <a:off x="685800" y="182860"/>
            <a:ext cx="7772400" cy="1143000"/>
          </a:xfrm>
        </p:spPr>
        <p:txBody>
          <a:bodyPr/>
          <a:lstStyle/>
          <a:p>
            <a:r>
              <a:rPr lang="nl-NL" sz="2800" dirty="0">
                <a:solidFill>
                  <a:srgbClr val="00ACB0"/>
                </a:solidFill>
              </a:rPr>
              <a:t>Vier redenen voor een aparte bijeenkomst over kwaliteit in dynamische en complexe omgevingen (duo’s)</a:t>
            </a:r>
          </a:p>
        </p:txBody>
      </p:sp>
      <p:sp>
        <p:nvSpPr>
          <p:cNvPr id="3" name="Tijdelijke aanduiding voor inhoud 2"/>
          <p:cNvSpPr>
            <a:spLocks noGrp="1"/>
          </p:cNvSpPr>
          <p:nvPr>
            <p:ph idx="1"/>
          </p:nvPr>
        </p:nvSpPr>
        <p:spPr>
          <a:xfrm>
            <a:off x="539552" y="1556792"/>
            <a:ext cx="8064896" cy="4114800"/>
          </a:xfrm>
        </p:spPr>
        <p:txBody>
          <a:bodyPr/>
          <a:lstStyle/>
          <a:p>
            <a:pPr marL="457200" indent="-457200">
              <a:buAutoNum type="arabicPeriod"/>
            </a:pPr>
            <a:r>
              <a:rPr lang="nl-NL" sz="2200" dirty="0">
                <a:solidFill>
                  <a:schemeClr val="bg1">
                    <a:lumMod val="75000"/>
                  </a:schemeClr>
                </a:solidFill>
              </a:rPr>
              <a:t>We verschillen van mening over wat kwaliteit is.</a:t>
            </a:r>
          </a:p>
          <a:p>
            <a:pPr marL="457200" indent="-457200">
              <a:buAutoNum type="arabicPeriod"/>
            </a:pPr>
            <a:r>
              <a:rPr lang="nl-NL" sz="2200" dirty="0">
                <a:solidFill>
                  <a:schemeClr val="bg1">
                    <a:lumMod val="75000"/>
                  </a:schemeClr>
                </a:solidFill>
              </a:rPr>
              <a:t>De wereld is complex, onzeker,.. Kwaliteit is onder dergelijke omstandigheden moeilijk te beheersen.</a:t>
            </a:r>
            <a:r>
              <a:rPr lang="nl-NL" sz="2200" dirty="0"/>
              <a:t> </a:t>
            </a:r>
            <a:r>
              <a:rPr lang="nl-NL" sz="2200" dirty="0">
                <a:solidFill>
                  <a:schemeClr val="bg1">
                    <a:lumMod val="75000"/>
                  </a:schemeClr>
                </a:solidFill>
              </a:rPr>
              <a:t>Traditionele manieren van kwaliteitszorg werken niet meer (optimaal).</a:t>
            </a:r>
          </a:p>
          <a:p>
            <a:pPr marL="457200" indent="-457200">
              <a:buAutoNum type="arabicPeriod"/>
            </a:pPr>
            <a:r>
              <a:rPr lang="nl-NL" sz="2200" dirty="0">
                <a:solidFill>
                  <a:schemeClr val="bg1">
                    <a:lumMod val="65000"/>
                  </a:schemeClr>
                </a:solidFill>
              </a:rPr>
              <a:t>Veel kwaliteit is niet georganiseerd via de formele organisatiekanalen maar ontstaat (</a:t>
            </a:r>
            <a:r>
              <a:rPr lang="nl-NL" sz="2200" dirty="0" err="1">
                <a:solidFill>
                  <a:schemeClr val="bg1">
                    <a:lumMod val="65000"/>
                  </a:schemeClr>
                </a:solidFill>
              </a:rPr>
              <a:t>emergeert</a:t>
            </a:r>
            <a:r>
              <a:rPr lang="nl-NL" sz="2200" dirty="0">
                <a:solidFill>
                  <a:schemeClr val="bg1">
                    <a:lumMod val="65000"/>
                  </a:schemeClr>
                </a:solidFill>
              </a:rPr>
              <a:t>) door zelforganisatie. </a:t>
            </a:r>
          </a:p>
          <a:p>
            <a:pPr marL="457200" indent="-457200">
              <a:buAutoNum type="arabicPeriod"/>
            </a:pPr>
            <a:r>
              <a:rPr lang="nl-NL" sz="2200" dirty="0"/>
              <a:t>We kunnen de huidige problemen alleen maar oplossen door middel van co-creatie / co-design.</a:t>
            </a:r>
          </a:p>
          <a:p>
            <a:pPr marL="0" indent="0">
              <a:buNone/>
            </a:pPr>
            <a:endParaRPr lang="nl-NL" dirty="0"/>
          </a:p>
          <a:p>
            <a:pPr marL="457200" indent="-457200">
              <a:buFont typeface="+mj-lt"/>
              <a:buAutoNum type="arabicPeriod"/>
            </a:pPr>
            <a:endParaRPr lang="nl-NL" dirty="0"/>
          </a:p>
          <a:p>
            <a:pPr marL="457200" indent="-457200">
              <a:buFont typeface="+mj-lt"/>
              <a:buAutoNum type="arabicPeriod"/>
            </a:pPr>
            <a:endParaRPr lang="nl-NL" dirty="0"/>
          </a:p>
        </p:txBody>
      </p:sp>
    </p:spTree>
    <p:extLst>
      <p:ext uri="{BB962C8B-B14F-4D97-AF65-F5344CB8AC3E}">
        <p14:creationId xmlns:p14="http://schemas.microsoft.com/office/powerpoint/2010/main" val="4204381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2.9|22|31.3|16.9|18.1|16.2|9.6|30.1|19.5|29.9|28|21.1|39.8|35.1|9.5|12.5|12.5|21.1|0.2|16.7|42.8|50.9|16.1|7|10|6.4|11.9|58|13.9|38.9|45.6|165.6|15.7|18.1|19.3|20.4|14.9"/>
</p:tagLst>
</file>

<file path=ppt/tags/tag2.xml><?xml version="1.0" encoding="utf-8"?>
<p:tagLst xmlns:a="http://schemas.openxmlformats.org/drawingml/2006/main" xmlns:r="http://schemas.openxmlformats.org/officeDocument/2006/relationships" xmlns:p="http://schemas.openxmlformats.org/presentationml/2006/main">
  <p:tag name="TIMING" val="|2.9|22|31.3|16.9|18.1|16.2|9.6|30.1|19.5|29.9|28|21.1|39.8|35.1|9.5|12.5|12.5|21.1|0.2|16.7|42.8|50.9|16.1|7|10|6.4|11.9|58|13.9|38.9|45.6|165.6|15.7|18.1|19.3|20.4|14.9"/>
</p:tagLst>
</file>

<file path=ppt/theme/theme1.xml><?xml version="1.0" encoding="utf-8"?>
<a:theme xmlns:a="http://schemas.openxmlformats.org/drawingml/2006/main" name="ma kwaliteit pp 2014">
  <a:themeElements>
    <a:clrScheme name="Standaardontwerp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Standaardontwerp">
      <a:majorFont>
        <a:latin typeface="Times New Roman"/>
        <a:ea typeface=""/>
        <a:cs typeface=""/>
      </a:majorFont>
      <a:minorFont>
        <a:latin typeface="Times New Roman"/>
        <a:ea typeface=""/>
        <a:cs typeface=""/>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342900" marR="0" indent="-342900" algn="l" defTabSz="914400" rtl="0" eaLnBrk="1" fontAlgn="base" latinLnBrk="0" hangingPunct="1">
          <a:lnSpc>
            <a:spcPct val="100000"/>
          </a:lnSpc>
          <a:spcBef>
            <a:spcPct val="20000"/>
          </a:spcBef>
          <a:spcAft>
            <a:spcPct val="0"/>
          </a:spcAft>
          <a:buClrTx/>
          <a:buSzTx/>
          <a:buFontTx/>
          <a:buChar char="•"/>
          <a:tabLst/>
          <a:defRPr kumimoji="0" lang="nl-NL"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342900" marR="0" indent="-342900" algn="l" defTabSz="914400" rtl="0" eaLnBrk="1" fontAlgn="base" latinLnBrk="0" hangingPunct="1">
          <a:lnSpc>
            <a:spcPct val="100000"/>
          </a:lnSpc>
          <a:spcBef>
            <a:spcPct val="20000"/>
          </a:spcBef>
          <a:spcAft>
            <a:spcPct val="0"/>
          </a:spcAft>
          <a:buClrTx/>
          <a:buSzTx/>
          <a:buFontTx/>
          <a:buChar char="•"/>
          <a:tabLst/>
          <a:defRPr kumimoji="0" lang="nl-NL" sz="2400" b="0" i="0" u="none" strike="noStrike" cap="none" normalizeH="0" baseline="0" smtClean="0">
            <a:ln>
              <a:noFill/>
            </a:ln>
            <a:solidFill>
              <a:schemeClr val="tx1"/>
            </a:solidFill>
            <a:effectLst/>
            <a:latin typeface="Arial" charset="0"/>
          </a:defRPr>
        </a:defPPr>
      </a:lstStyle>
    </a:lnDef>
  </a:objectDefaults>
  <a:extraClrSchemeLst>
    <a:extraClrScheme>
      <a:clrScheme name="Standaardontwerp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Standaardontwerp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Standaardontwerp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Standaardontwerp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Standaardontwerp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Standaardontwerp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Standaardontwerp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EvKSNU10" id="{82AE7825-BB53-DD42-B9D4-8214DD0B110E}" vid="{4D798A2F-2654-4A41-BA1D-6F38985B0971}"/>
    </a:ext>
  </a:extLst>
</a:theme>
</file>

<file path=ppt/theme/theme2.xml><?xml version="1.0" encoding="utf-8"?>
<a:theme xmlns:a="http://schemas.openxmlformats.org/drawingml/2006/main" name="Office-thema">
  <a:themeElements>
    <a:clrScheme name="Kantoor">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toor">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Kantoorthema">
  <a:themeElements>
    <a:clrScheme name="Kantoor">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toor">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B0BCE58A73B5D749985CC4093525741A" ma:contentTypeVersion="11" ma:contentTypeDescription="Een nieuw document maken." ma:contentTypeScope="" ma:versionID="9b852e39c259429049e42bbb871412dd">
  <xsd:schema xmlns:xsd="http://www.w3.org/2001/XMLSchema" xmlns:xs="http://www.w3.org/2001/XMLSchema" xmlns:p="http://schemas.microsoft.com/office/2006/metadata/properties" xmlns:ns2="73feb2a9-da4a-4d5e-892e-46d1edb75838" xmlns:ns3="4f9a0af8-0c74-46d0-baa5-9af7d00287f9" targetNamespace="http://schemas.microsoft.com/office/2006/metadata/properties" ma:root="true" ma:fieldsID="f1f347c4c65e11a1fbf29640ba3b6397" ns2:_="" ns3:_="">
    <xsd:import namespace="73feb2a9-da4a-4d5e-892e-46d1edb75838"/>
    <xsd:import namespace="4f9a0af8-0c74-46d0-baa5-9af7d00287f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DateTaken" minOccurs="0"/>
                <xsd:element ref="ns2:MediaServiceAutoTags" minOccurs="0"/>
                <xsd:element ref="ns2:MediaServiceOCR" minOccurs="0"/>
                <xsd:element ref="ns2:MediaServiceGenerationTime" minOccurs="0"/>
                <xsd:element ref="ns2:MediaServiceEventHashCode"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3feb2a9-da4a-4d5e-892e-46d1edb7583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f9a0af8-0c74-46d0-baa5-9af7d00287f9" elementFormDefault="qualified">
    <xsd:import namespace="http://schemas.microsoft.com/office/2006/documentManagement/types"/>
    <xsd:import namespace="http://schemas.microsoft.com/office/infopath/2007/PartnerControls"/>
    <xsd:element name="SharedWithUsers" ma:index="10" nillable="true" ma:displayName="Gedeeld met"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Gedeeld met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3F50266-4BCD-438C-8DB3-1352A454F49C}">
  <ds:schemaRefs>
    <ds:schemaRef ds:uri="http://schemas.microsoft.com/sharepoint/v3/contenttype/forms"/>
  </ds:schemaRefs>
</ds:datastoreItem>
</file>

<file path=customXml/itemProps2.xml><?xml version="1.0" encoding="utf-8"?>
<ds:datastoreItem xmlns:ds="http://schemas.openxmlformats.org/officeDocument/2006/customXml" ds:itemID="{58A35EC5-4935-40DB-9731-F1D09BDA14F8}">
  <ds:schemaRefs>
    <ds:schemaRef ds:uri="http://schemas.microsoft.com/office/2006/metadata/properties"/>
    <ds:schemaRef ds:uri="http://schemas.microsoft.com/office/2006/documentManagement/types"/>
    <ds:schemaRef ds:uri="http://purl.org/dc/elements/1.1/"/>
    <ds:schemaRef ds:uri="4f9a0af8-0c74-46d0-baa5-9af7d00287f9"/>
    <ds:schemaRef ds:uri="http://purl.org/dc/dcmitype/"/>
    <ds:schemaRef ds:uri="http://schemas.microsoft.com/office/infopath/2007/PartnerControls"/>
    <ds:schemaRef ds:uri="http://purl.org/dc/terms/"/>
    <ds:schemaRef ds:uri="http://schemas.openxmlformats.org/package/2006/metadata/core-properties"/>
    <ds:schemaRef ds:uri="73feb2a9-da4a-4d5e-892e-46d1edb75838"/>
    <ds:schemaRef ds:uri="http://www.w3.org/XML/1998/namespace"/>
  </ds:schemaRefs>
</ds:datastoreItem>
</file>

<file path=customXml/itemProps3.xml><?xml version="1.0" encoding="utf-8"?>
<ds:datastoreItem xmlns:ds="http://schemas.openxmlformats.org/officeDocument/2006/customXml" ds:itemID="{B815BB64-BD6C-45CA-A394-AA86662174C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3feb2a9-da4a-4d5e-892e-46d1edb75838"/>
    <ds:schemaRef ds:uri="4f9a0af8-0c74-46d0-baa5-9af7d00287f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24701</TotalTime>
  <Words>2456</Words>
  <Application>Microsoft Macintosh PowerPoint</Application>
  <PresentationFormat>On-screen Show (4:3)</PresentationFormat>
  <Paragraphs>271</Paragraphs>
  <Slides>44</Slides>
  <Notes>5</Notes>
  <HiddenSlides>0</HiddenSlides>
  <MMClips>3</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44</vt:i4>
      </vt:variant>
    </vt:vector>
  </HeadingPairs>
  <TitlesOfParts>
    <vt:vector size="55" baseType="lpstr">
      <vt:lpstr>MS PGothic</vt:lpstr>
      <vt:lpstr>MS PGothic</vt:lpstr>
      <vt:lpstr>Arial</vt:lpstr>
      <vt:lpstr>Calibri</vt:lpstr>
      <vt:lpstr>Helvetica</vt:lpstr>
      <vt:lpstr>Lato</vt:lpstr>
      <vt:lpstr>Quicksand</vt:lpstr>
      <vt:lpstr>Times New Roman</vt:lpstr>
      <vt:lpstr>Verdana</vt:lpstr>
      <vt:lpstr>Zapf Dingbats</vt:lpstr>
      <vt:lpstr>ma kwaliteit pp 2014</vt:lpstr>
      <vt:lpstr> </vt:lpstr>
      <vt:lpstr>Aarde</vt:lpstr>
      <vt:lpstr>3.3. Wat kunnen we leren van het reflectie paradigma?</vt:lpstr>
      <vt:lpstr>What is Quality?</vt:lpstr>
      <vt:lpstr>Pirsig (1972)</vt:lpstr>
      <vt:lpstr>Wat kunnen we leren van het reflectie paradigma?</vt:lpstr>
      <vt:lpstr>ΔΙΑΛΟΓΟΣ</vt:lpstr>
      <vt:lpstr>PowerPoint Presentation</vt:lpstr>
      <vt:lpstr>Delegating leadership</vt:lpstr>
      <vt:lpstr> </vt:lpstr>
      <vt:lpstr>3.4. Wat kunnen we leren van het emergentie paradigma?</vt:lpstr>
      <vt:lpstr>What is Quality?</vt:lpstr>
      <vt:lpstr>Pirsig (1991) !!!</vt:lpstr>
      <vt:lpstr>“Als je een heleboel statische wetten uitvaardigt om het ergste te voorkomen, dan zal ook het beste in de kiem worden gesmoord, dan zal de vonk verdwijnen en blijft er niets anders over dan de saaiheid van een forensendorp”</vt:lpstr>
      <vt:lpstr>Statische en Dynamische kwaliteit</vt:lpstr>
      <vt:lpstr>Jupiter</vt:lpstr>
      <vt:lpstr>Wat kunnen we leren van het emergentie paradigma?</vt:lpstr>
      <vt:lpstr>Participative leadership</vt:lpstr>
      <vt:lpstr>De vier vensters</vt:lpstr>
      <vt:lpstr>Vraag</vt:lpstr>
      <vt:lpstr>       </vt:lpstr>
      <vt:lpstr> 4. Emergentie en zelforganisatie</vt:lpstr>
      <vt:lpstr>Emergentie</vt:lpstr>
      <vt:lpstr>Definitie Emergentie  </vt:lpstr>
      <vt:lpstr>Het “vlinder-effect” (Lorenz, 1993) escalerende effecten in dynamische systemen</vt:lpstr>
      <vt:lpstr>PowerPoint Presentation</vt:lpstr>
      <vt:lpstr>https://kwaliteit-in-bedrijf.nl/artikel/wat-maakt-dat-verandering-slaagt-of-faalt/ </vt:lpstr>
      <vt:lpstr>Oefening Emergentie</vt:lpstr>
      <vt:lpstr>  Fase 1: Framing en Loslaten van Controle </vt:lpstr>
      <vt:lpstr>Fase 2: Interactie en Creatieve Dialoog</vt:lpstr>
      <vt:lpstr>Fase 3: Collectief Sense-Making en Reflexiviteit</vt:lpstr>
      <vt:lpstr>Fase 4: Afronding en Adaptiviteit </vt:lpstr>
      <vt:lpstr>Wat niet</vt:lpstr>
      <vt:lpstr>Tools</vt:lpstr>
      <vt:lpstr>World cafe</vt:lpstr>
      <vt:lpstr>World cafe</vt:lpstr>
      <vt:lpstr>Vbd HU</vt:lpstr>
      <vt:lpstr>PowerPoint Presentation</vt:lpstr>
      <vt:lpstr>PowerPoint Presentation</vt:lpstr>
      <vt:lpstr>Contexten</vt:lpstr>
      <vt:lpstr>PowerPoint Presentation</vt:lpstr>
      <vt:lpstr>PowerPoint Presentation</vt:lpstr>
      <vt:lpstr>Innovatiemanagement</vt:lpstr>
      <vt:lpstr>Vier redenen voor een aparte bijeenkomst over kwaliteit in dynamische en complexe omgevingen (duo’s)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SCHOUTEN &amp; NELISSEN UNIVERSITY</dc:title>
  <dc:creator>toshiba</dc:creator>
  <cp:lastModifiedBy>Everard van Kemenade</cp:lastModifiedBy>
  <cp:revision>247</cp:revision>
  <cp:lastPrinted>2024-12-10T18:20:52Z</cp:lastPrinted>
  <dcterms:created xsi:type="dcterms:W3CDTF">2015-11-24T14:07:43Z</dcterms:created>
  <dcterms:modified xsi:type="dcterms:W3CDTF">2025-12-11T16:38:48Z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0x010100B0BCE58A73B5D749985CC4093525741A</vt:lpwstr>
  </property>
</Properties>
</file>