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57"/>
  </p:notesMasterIdLst>
  <p:handoutMasterIdLst>
    <p:handoutMasterId r:id="rId58"/>
  </p:handoutMasterIdLst>
  <p:sldIdLst>
    <p:sldId id="306" r:id="rId3"/>
    <p:sldId id="307" r:id="rId4"/>
    <p:sldId id="308" r:id="rId5"/>
    <p:sldId id="311" r:id="rId6"/>
    <p:sldId id="312" r:id="rId7"/>
    <p:sldId id="313" r:id="rId8"/>
    <p:sldId id="314" r:id="rId9"/>
    <p:sldId id="315" r:id="rId10"/>
    <p:sldId id="316" r:id="rId11"/>
    <p:sldId id="317" r:id="rId12"/>
    <p:sldId id="318" r:id="rId13"/>
    <p:sldId id="319" r:id="rId14"/>
    <p:sldId id="320" r:id="rId15"/>
    <p:sldId id="321" r:id="rId16"/>
    <p:sldId id="322" r:id="rId17"/>
    <p:sldId id="364" r:id="rId18"/>
    <p:sldId id="344" r:id="rId19"/>
    <p:sldId id="345" r:id="rId20"/>
    <p:sldId id="346" r:id="rId21"/>
    <p:sldId id="347" r:id="rId22"/>
    <p:sldId id="365" r:id="rId23"/>
    <p:sldId id="366" r:id="rId24"/>
    <p:sldId id="348" r:id="rId25"/>
    <p:sldId id="367" r:id="rId26"/>
    <p:sldId id="368" r:id="rId27"/>
    <p:sldId id="369" r:id="rId28"/>
    <p:sldId id="370" r:id="rId29"/>
    <p:sldId id="371" r:id="rId30"/>
    <p:sldId id="372" r:id="rId31"/>
    <p:sldId id="349" r:id="rId32"/>
    <p:sldId id="373" r:id="rId33"/>
    <p:sldId id="350" r:id="rId34"/>
    <p:sldId id="351" r:id="rId35"/>
    <p:sldId id="352" r:id="rId36"/>
    <p:sldId id="353" r:id="rId37"/>
    <p:sldId id="354" r:id="rId38"/>
    <p:sldId id="355" r:id="rId39"/>
    <p:sldId id="356" r:id="rId40"/>
    <p:sldId id="357" r:id="rId41"/>
    <p:sldId id="358" r:id="rId42"/>
    <p:sldId id="374" r:id="rId43"/>
    <p:sldId id="359" r:id="rId44"/>
    <p:sldId id="360" r:id="rId45"/>
    <p:sldId id="361" r:id="rId46"/>
    <p:sldId id="375" r:id="rId47"/>
    <p:sldId id="362" r:id="rId48"/>
    <p:sldId id="339" r:id="rId49"/>
    <p:sldId id="363" r:id="rId50"/>
    <p:sldId id="324" r:id="rId51"/>
    <p:sldId id="325" r:id="rId52"/>
    <p:sldId id="343" r:id="rId53"/>
    <p:sldId id="340" r:id="rId54"/>
    <p:sldId id="341" r:id="rId55"/>
    <p:sldId id="342" r:id="rId56"/>
  </p:sldIdLst>
  <p:sldSz cx="7569200" cy="5334000"/>
  <p:notesSz cx="7569200" cy="533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7A2"/>
    <a:srgbClr val="0FCBC2"/>
    <a:srgbClr val="00808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p:cViewPr varScale="1">
        <p:scale>
          <a:sx n="156" d="100"/>
          <a:sy n="156" d="100"/>
        </p:scale>
        <p:origin x="472" y="1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9775" cy="2667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4287838" y="0"/>
            <a:ext cx="3279775" cy="266700"/>
          </a:xfrm>
          <a:prstGeom prst="rect">
            <a:avLst/>
          </a:prstGeom>
        </p:spPr>
        <p:txBody>
          <a:bodyPr vert="horz" lIns="91440" tIns="45720" rIns="91440" bIns="45720" rtlCol="0"/>
          <a:lstStyle>
            <a:lvl1pPr algn="r">
              <a:defRPr sz="1200"/>
            </a:lvl1pPr>
          </a:lstStyle>
          <a:p>
            <a:fld id="{AFC55BD7-589C-4CE5-8B67-706AD4B9F329}" type="datetimeFigureOut">
              <a:rPr lang="nl-NL" smtClean="0"/>
              <a:pPr/>
              <a:t>02-03-2025</a:t>
            </a:fld>
            <a:endParaRPr lang="nl-NL"/>
          </a:p>
        </p:txBody>
      </p:sp>
      <p:sp>
        <p:nvSpPr>
          <p:cNvPr id="4" name="Tijdelijke aanduiding voor voettekst 3"/>
          <p:cNvSpPr>
            <a:spLocks noGrp="1"/>
          </p:cNvSpPr>
          <p:nvPr>
            <p:ph type="ftr" sz="quarter" idx="2"/>
          </p:nvPr>
        </p:nvSpPr>
        <p:spPr>
          <a:xfrm>
            <a:off x="0" y="5065713"/>
            <a:ext cx="3279775" cy="2667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4287838" y="5065713"/>
            <a:ext cx="3279775" cy="266700"/>
          </a:xfrm>
          <a:prstGeom prst="rect">
            <a:avLst/>
          </a:prstGeom>
        </p:spPr>
        <p:txBody>
          <a:bodyPr vert="horz" lIns="91440" tIns="45720" rIns="91440" bIns="45720" rtlCol="0" anchor="b"/>
          <a:lstStyle>
            <a:lvl1pPr algn="r">
              <a:defRPr sz="1200"/>
            </a:lvl1pPr>
          </a:lstStyle>
          <a:p>
            <a:fld id="{19B8765C-F6DE-45B0-829F-BC16D026737F}" type="slidenum">
              <a:rPr lang="nl-NL" smtClean="0"/>
              <a:pPr/>
              <a:t>‹#›</a:t>
            </a:fld>
            <a:endParaRPr lang="nl-NL"/>
          </a:p>
        </p:txBody>
      </p:sp>
    </p:spTree>
    <p:extLst>
      <p:ext uri="{BB962C8B-B14F-4D97-AF65-F5344CB8AC3E}">
        <p14:creationId xmlns:p14="http://schemas.microsoft.com/office/powerpoint/2010/main" val="2354537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9775" cy="2667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287838" y="0"/>
            <a:ext cx="3279775" cy="266700"/>
          </a:xfrm>
          <a:prstGeom prst="rect">
            <a:avLst/>
          </a:prstGeom>
        </p:spPr>
        <p:txBody>
          <a:bodyPr vert="horz" lIns="91440" tIns="45720" rIns="91440" bIns="45720" rtlCol="0"/>
          <a:lstStyle>
            <a:lvl1pPr algn="r">
              <a:defRPr sz="1200"/>
            </a:lvl1pPr>
          </a:lstStyle>
          <a:p>
            <a:fld id="{B79FBB1B-CC99-884D-97C4-25BC286A377C}" type="datetimeFigureOut">
              <a:rPr lang="nl-NL" smtClean="0"/>
              <a:t>02-03-2025</a:t>
            </a:fld>
            <a:endParaRPr lang="nl-NL"/>
          </a:p>
        </p:txBody>
      </p:sp>
      <p:sp>
        <p:nvSpPr>
          <p:cNvPr id="4" name="Tijdelijke aanduiding voor dia-afbeelding 3"/>
          <p:cNvSpPr>
            <a:spLocks noGrp="1" noRot="1" noChangeAspect="1"/>
          </p:cNvSpPr>
          <p:nvPr>
            <p:ph type="sldImg" idx="2"/>
          </p:nvPr>
        </p:nvSpPr>
        <p:spPr>
          <a:xfrm>
            <a:off x="2365375" y="400050"/>
            <a:ext cx="2838450" cy="20002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57238" y="2533650"/>
            <a:ext cx="6054725" cy="24003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5065713"/>
            <a:ext cx="3279775" cy="2667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287838" y="5065713"/>
            <a:ext cx="3279775" cy="266700"/>
          </a:xfrm>
          <a:prstGeom prst="rect">
            <a:avLst/>
          </a:prstGeom>
        </p:spPr>
        <p:txBody>
          <a:bodyPr vert="horz" lIns="91440" tIns="45720" rIns="91440" bIns="45720" rtlCol="0" anchor="b"/>
          <a:lstStyle>
            <a:lvl1pPr algn="r">
              <a:defRPr sz="1200"/>
            </a:lvl1pPr>
          </a:lstStyle>
          <a:p>
            <a:fld id="{67D9671F-84E0-304E-971D-44ECC3883A79}" type="slidenum">
              <a:rPr lang="nl-NL" smtClean="0"/>
              <a:t>‹#›</a:t>
            </a:fld>
            <a:endParaRPr lang="nl-NL"/>
          </a:p>
        </p:txBody>
      </p:sp>
    </p:spTree>
    <p:extLst>
      <p:ext uri="{BB962C8B-B14F-4D97-AF65-F5344CB8AC3E}">
        <p14:creationId xmlns:p14="http://schemas.microsoft.com/office/powerpoint/2010/main" val="2006103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Model, </a:t>
            </a:r>
            <a:r>
              <a:rPr lang="nl-NL"/>
              <a:t>originally</a:t>
            </a:r>
            <a:r>
              <a:rPr lang="nl-NL" dirty="0"/>
              <a:t> </a:t>
            </a:r>
            <a:r>
              <a:rPr lang="nl-NL" dirty="0" err="1"/>
              <a:t>from</a:t>
            </a:r>
            <a:r>
              <a:rPr lang="nl-NL" dirty="0"/>
              <a:t> Toyota, Japan.</a:t>
            </a:r>
          </a:p>
        </p:txBody>
      </p:sp>
      <p:sp>
        <p:nvSpPr>
          <p:cNvPr id="4" name="Tijdelijke aanduiding voor dianummer 3"/>
          <p:cNvSpPr>
            <a:spLocks noGrp="1"/>
          </p:cNvSpPr>
          <p:nvPr>
            <p:ph type="sldNum" sz="quarter"/>
          </p:nvPr>
        </p:nvSpPr>
        <p:spPr/>
        <p:txBody>
          <a:bodyPr/>
          <a:lstStyle/>
          <a:p>
            <a:pPr>
              <a:defRPr/>
            </a:pPr>
            <a:fld id="{EE029A2B-A24C-3443-8830-BC3FB3C38A2A}" type="slidenum">
              <a:rPr lang="nl-NL" smtClean="0"/>
              <a:pPr>
                <a:defRPr/>
              </a:pPr>
              <a:t>1</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19</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20</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3D42C269-E467-8E45-87E0-D5E592C41DF7}" type="slidenum">
              <a:rPr lang="nl-NL" altLang="nl-NL"/>
              <a:pPr>
                <a:defRPr/>
              </a:pPr>
              <a:t>21</a:t>
            </a:fld>
            <a:endParaRPr lang="nl-NL" altLang="nl-NL"/>
          </a:p>
        </p:txBody>
      </p:sp>
      <p:sp>
        <p:nvSpPr>
          <p:cNvPr id="199682" name="Rectangle 2"/>
          <p:cNvSpPr>
            <a:spLocks noGrp="1" noRot="1" noChangeAspect="1" noChangeArrowheads="1" noTextEdit="1"/>
          </p:cNvSpPr>
          <p:nvPr>
            <p:ph type="sldImg"/>
          </p:nvPr>
        </p:nvSpPr>
        <p:spPr>
          <a:xfrm>
            <a:off x="1107883" y="399159"/>
            <a:ext cx="5355026" cy="2001339"/>
          </a:xfrm>
          <a:ln/>
        </p:spPr>
      </p:sp>
      <p:sp>
        <p:nvSpPr>
          <p:cNvPr id="199683" name="Rectangle 3"/>
          <p:cNvSpPr>
            <a:spLocks noGrp="1" noChangeArrowheads="1"/>
          </p:cNvSpPr>
          <p:nvPr>
            <p:ph type="body" idx="1"/>
          </p:nvPr>
        </p:nvSpPr>
        <p:spPr>
          <a:xfrm>
            <a:off x="756603" y="2534343"/>
            <a:ext cx="6055996" cy="2400498"/>
          </a:xfrm>
        </p:spPr>
        <p:txBody>
          <a:bodyPr/>
          <a:lstStyle/>
          <a:p>
            <a:pPr>
              <a:defRPr/>
            </a:pPr>
            <a:r>
              <a:rPr lang="nl-NL" altLang="nl-NL" dirty="0" err="1"/>
              <a:t>This</a:t>
            </a:r>
            <a:r>
              <a:rPr lang="nl-NL" altLang="nl-NL" dirty="0"/>
              <a:t> is a </a:t>
            </a:r>
            <a:r>
              <a:rPr lang="nl-NL" altLang="nl-NL" dirty="0" err="1"/>
              <a:t>Japanese</a:t>
            </a:r>
            <a:r>
              <a:rPr lang="nl-NL" altLang="nl-NL" dirty="0"/>
              <a:t> </a:t>
            </a:r>
            <a:r>
              <a:rPr lang="nl-NL" altLang="nl-NL" dirty="0" err="1"/>
              <a:t>Quality</a:t>
            </a:r>
            <a:r>
              <a:rPr lang="nl-NL" altLang="nl-NL" dirty="0"/>
              <a:t> Tool, </a:t>
            </a:r>
            <a:r>
              <a:rPr lang="nl-NL" altLang="nl-NL" dirty="0" err="1"/>
              <a:t>called</a:t>
            </a:r>
            <a:r>
              <a:rPr lang="nl-NL" altLang="nl-NL" dirty="0"/>
              <a:t> 5-S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266B0983-7825-9D40-B4AB-2636CEC8312A}" type="slidenum">
              <a:rPr lang="nl-NL" altLang="nl-NL"/>
              <a:pPr>
                <a:defRPr/>
              </a:pPr>
              <a:t>22</a:t>
            </a:fld>
            <a:endParaRPr lang="nl-NL" altLang="nl-NL"/>
          </a:p>
        </p:txBody>
      </p:sp>
      <p:sp>
        <p:nvSpPr>
          <p:cNvPr id="137218" name="Rectangle 2"/>
          <p:cNvSpPr>
            <a:spLocks noGrp="1" noRot="1" noChangeAspect="1" noChangeArrowheads="1" noTextEdit="1"/>
          </p:cNvSpPr>
          <p:nvPr>
            <p:ph type="sldImg"/>
          </p:nvPr>
        </p:nvSpPr>
        <p:spPr>
          <a:xfrm>
            <a:off x="2365375" y="398463"/>
            <a:ext cx="2840038" cy="2001837"/>
          </a:xfrm>
          <a:ln/>
        </p:spPr>
      </p:sp>
      <p:sp>
        <p:nvSpPr>
          <p:cNvPr id="137219" name="Rectangle 3"/>
          <p:cNvSpPr>
            <a:spLocks noGrp="1" noChangeArrowheads="1"/>
          </p:cNvSpPr>
          <p:nvPr>
            <p:ph type="body" idx="1"/>
          </p:nvPr>
        </p:nvSpPr>
        <p:spPr>
          <a:xfrm>
            <a:off x="756603" y="2534343"/>
            <a:ext cx="6055996" cy="2400498"/>
          </a:xfrm>
        </p:spPr>
        <p:txBody>
          <a:bodyPr/>
          <a:lstStyle/>
          <a:p>
            <a:pPr>
              <a:defRPr/>
            </a:pPr>
            <a:endParaRPr lang="nl-NL" alt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23</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2F6802FC-6F80-5949-BD89-BF0694388AAB}" type="slidenum">
              <a:rPr lang="nl-NL" altLang="nl-NL"/>
              <a:pPr>
                <a:defRPr/>
              </a:pPr>
              <a:t>24</a:t>
            </a:fld>
            <a:endParaRPr lang="nl-NL" altLang="nl-NL"/>
          </a:p>
        </p:txBody>
      </p:sp>
      <p:sp>
        <p:nvSpPr>
          <p:cNvPr id="137218" name="Rectangle 2"/>
          <p:cNvSpPr>
            <a:spLocks noGrp="1" noRot="1" noChangeAspect="1" noChangeArrowheads="1" noTextEdit="1"/>
          </p:cNvSpPr>
          <p:nvPr>
            <p:ph type="sldImg"/>
          </p:nvPr>
        </p:nvSpPr>
        <p:spPr>
          <a:xfrm>
            <a:off x="1107883" y="399159"/>
            <a:ext cx="5355026" cy="2001339"/>
          </a:xfrm>
          <a:ln/>
        </p:spPr>
      </p:sp>
      <p:sp>
        <p:nvSpPr>
          <p:cNvPr id="137219" name="Rectangle 3"/>
          <p:cNvSpPr>
            <a:spLocks noGrp="1" noChangeArrowheads="1"/>
          </p:cNvSpPr>
          <p:nvPr>
            <p:ph type="body" idx="1"/>
          </p:nvPr>
        </p:nvSpPr>
        <p:spPr>
          <a:xfrm>
            <a:off x="756603" y="2534343"/>
            <a:ext cx="6055996" cy="2400498"/>
          </a:xfrm>
        </p:spPr>
        <p:txBody>
          <a:bodyPr/>
          <a:lstStyle/>
          <a:p>
            <a:pPr>
              <a:defRPr/>
            </a:pPr>
            <a:endParaRPr lang="nl-NL" alt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pPr>
              <a:defRPr/>
            </a:pPr>
            <a:r>
              <a:rPr lang="nl-NL" dirty="0">
                <a:latin typeface="Arial" pitchFamily="34" charset="0"/>
                <a:cs typeface="Arial" pitchFamily="34" charset="0"/>
              </a:rPr>
              <a:t>Voordat we verder praten over het vak schoonmaken moeten we definiëren wat schoon is. </a:t>
            </a:r>
          </a:p>
          <a:p>
            <a:pPr>
              <a:defRPr/>
            </a:pPr>
            <a:endParaRPr lang="nl-NL" dirty="0">
              <a:latin typeface="Arial" pitchFamily="34" charset="0"/>
              <a:cs typeface="Arial" pitchFamily="34" charset="0"/>
            </a:endParaRPr>
          </a:p>
          <a:p>
            <a:pPr>
              <a:defRPr/>
            </a:pPr>
            <a:r>
              <a:rPr lang="nl-NL" dirty="0">
                <a:latin typeface="Arial" pitchFamily="34" charset="0"/>
                <a:cs typeface="Arial" pitchFamily="34" charset="0"/>
              </a:rPr>
              <a:t>In de praktijk hebben we moeilijk heden met dit begrip. Volkomen schoon is praktisch onbereikbaar. Hoe goed we ook schoonmaken, we zullen steeds te maken hebben met vuilresten. Vaak zijn deze vuilresten onzichtbaar, en alleen met een microscoop waar te nemen, toch zijn ze er. Zelfs bij zeer zorgvuldig desinfecteren bereiken we geen 100% reinheid. Wat schoon is, is dus een moeilijk begrip. Men ervaart in de praktijk: wat de één schoon vindt, vindt de ander niet schoon. Om er toch achter te komen kunnen we het beter omdraaien en kijken naar: wat is vuil?</a:t>
            </a:r>
          </a:p>
          <a:p>
            <a:pPr>
              <a:defRPr/>
            </a:pPr>
            <a:endParaRPr lang="nl-NL" dirty="0">
              <a:latin typeface="Arial" pitchFamily="34" charset="0"/>
              <a:cs typeface="Arial" pitchFamily="34" charset="0"/>
            </a:endParaRPr>
          </a:p>
          <a:p>
            <a:pPr>
              <a:defRPr/>
            </a:pPr>
            <a:r>
              <a:rPr lang="nl-NL" dirty="0">
                <a:latin typeface="Arial" pitchFamily="34" charset="0"/>
                <a:cs typeface="Arial" pitchFamily="34" charset="0"/>
              </a:rPr>
              <a:t>Vuil is de aanwezigheid van iets, dat niet op die plaats thuis hoort, en als storend wordt ervaren. Vanuit deze definitie kunnen we nu ook ongeveer aangeven wat schoon is. Als er in een ruimte niets als storend wordt ervaren, dan zouden wij kunnen zeggen dat de ruimte schoon is. Vuil dat op een bepaalde plaats thuishoort, ervaren we meestal niet als storend en we beschouwen het dan als schoon.</a:t>
            </a:r>
          </a:p>
          <a:p>
            <a:pPr>
              <a:defRPr/>
            </a:pPr>
            <a:endParaRPr lang="nl-NL" dirty="0">
              <a:latin typeface="Arial" pitchFamily="34" charset="0"/>
              <a:cs typeface="Arial" pitchFamily="34" charset="0"/>
            </a:endParaRPr>
          </a:p>
          <a:p>
            <a:pPr>
              <a:defRPr/>
            </a:pPr>
            <a:r>
              <a:rPr lang="nl-NL" dirty="0">
                <a:latin typeface="Arial" pitchFamily="34" charset="0"/>
                <a:cs typeface="Arial" pitchFamily="34" charset="0"/>
              </a:rPr>
              <a:t>Bijvoorbeeld zand op het strand en zand in het ziekenhuis.</a:t>
            </a:r>
          </a:p>
          <a:p>
            <a:pPr>
              <a:defRPr/>
            </a:pPr>
            <a:endParaRPr lang="nl-NL" dirty="0">
              <a:latin typeface="Arial" pitchFamily="34" charset="0"/>
              <a:cs typeface="Arial" pitchFamily="34" charset="0"/>
            </a:endParaRPr>
          </a:p>
        </p:txBody>
      </p:sp>
      <p:sp>
        <p:nvSpPr>
          <p:cNvPr id="4" name="Tijdelijke aanduiding voor dianummer 3"/>
          <p:cNvSpPr>
            <a:spLocks noGrp="1"/>
          </p:cNvSpPr>
          <p:nvPr>
            <p:ph type="sldNum" sz="quarter"/>
          </p:nvPr>
        </p:nvSpPr>
        <p:spPr/>
        <p:txBody>
          <a:bodyPr/>
          <a:lstStyle/>
          <a:p>
            <a:pPr>
              <a:defRPr/>
            </a:pPr>
            <a:fld id="{4205CFBD-3F46-6B4C-A51B-6E5ACC7317AC}" type="slidenum">
              <a:rPr lang="nl-NL" smtClean="0"/>
              <a:pPr>
                <a:defRPr/>
              </a:pPr>
              <a:t>25</a:t>
            </a:fld>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7D7F9A18-219A-9F48-B13F-C0CB50FA83D2}" type="slidenum">
              <a:rPr lang="nl-NL" altLang="nl-NL"/>
              <a:pPr>
                <a:defRPr/>
              </a:pPr>
              <a:t>26</a:t>
            </a:fld>
            <a:endParaRPr lang="nl-NL" altLang="nl-NL"/>
          </a:p>
        </p:txBody>
      </p:sp>
      <p:sp>
        <p:nvSpPr>
          <p:cNvPr id="154626" name="Rectangle 2"/>
          <p:cNvSpPr>
            <a:spLocks noGrp="1" noRot="1" noChangeAspect="1" noChangeArrowheads="1" noTextEdit="1"/>
          </p:cNvSpPr>
          <p:nvPr>
            <p:ph type="sldImg"/>
          </p:nvPr>
        </p:nvSpPr>
        <p:spPr>
          <a:xfrm>
            <a:off x="4158133" y="146517"/>
            <a:ext cx="1948727" cy="728624"/>
          </a:xfrm>
          <a:ln/>
        </p:spPr>
      </p:sp>
      <p:sp>
        <p:nvSpPr>
          <p:cNvPr id="154627" name="Rectangle 3"/>
          <p:cNvSpPr>
            <a:spLocks noGrp="1" noChangeArrowheads="1"/>
          </p:cNvSpPr>
          <p:nvPr>
            <p:ph type="body" idx="1"/>
          </p:nvPr>
        </p:nvSpPr>
        <p:spPr>
          <a:xfrm>
            <a:off x="422807" y="994730"/>
            <a:ext cx="6791935" cy="3906056"/>
          </a:xfrm>
        </p:spPr>
        <p:txBody>
          <a:bodyPr lIns="104372" tIns="52184" rIns="104372" bIns="52184"/>
          <a:lstStyle/>
          <a:p>
            <a:pPr>
              <a:defRPr/>
            </a:pPr>
            <a:r>
              <a:rPr lang="en-US" altLang="nl-NL"/>
              <a:t>Show this slide about 10 seconds</a:t>
            </a:r>
          </a:p>
          <a:p>
            <a:pPr>
              <a:defRPr/>
            </a:pPr>
            <a:endParaRPr lang="en-US" altLang="nl-NL"/>
          </a:p>
          <a:p>
            <a:pPr>
              <a:defRPr/>
            </a:pPr>
            <a:r>
              <a:rPr lang="en-US" altLang="nl-NL"/>
              <a:t>Make the screen black</a:t>
            </a:r>
          </a:p>
          <a:p>
            <a:pPr>
              <a:defRPr/>
            </a:pPr>
            <a:endParaRPr lang="en-US" altLang="nl-NL"/>
          </a:p>
          <a:p>
            <a:pPr>
              <a:defRPr/>
            </a:pPr>
            <a:r>
              <a:rPr lang="en-US" altLang="nl-NL"/>
              <a:t>Ask how many balls</a:t>
            </a:r>
          </a:p>
          <a:p>
            <a:pPr>
              <a:defRPr/>
            </a:pPr>
            <a:r>
              <a:rPr lang="en-US" altLang="nl-NL"/>
              <a:t>And Ask which ball is missing?</a:t>
            </a:r>
          </a:p>
          <a:p>
            <a:pPr>
              <a:defRPr/>
            </a:pPr>
            <a:endParaRPr lang="en-US" altLang="nl-NL"/>
          </a:p>
          <a:p>
            <a:pPr>
              <a:defRPr/>
            </a:pPr>
            <a:r>
              <a:rPr lang="en-US" altLang="nl-NL"/>
              <a:t>Show the slide again if necessary</a:t>
            </a:r>
          </a:p>
          <a:p>
            <a:pPr>
              <a:defRPr/>
            </a:pPr>
            <a:endParaRPr lang="en-US" altLang="nl-NL"/>
          </a:p>
          <a:p>
            <a:pPr>
              <a:defRPr/>
            </a:pPr>
            <a:r>
              <a:rPr lang="en-US" altLang="nl-NL"/>
              <a:t>Let participants shout numbers and colours through the room</a:t>
            </a:r>
          </a:p>
          <a:p>
            <a:pPr>
              <a:defRPr/>
            </a:pPr>
            <a:endParaRPr lang="en-US" altLang="nl-NL"/>
          </a:p>
          <a:p>
            <a:pPr>
              <a:defRPr/>
            </a:pPr>
            <a:r>
              <a:rPr lang="en-US" altLang="nl-NL"/>
              <a:t>Then show next slide</a:t>
            </a:r>
            <a:endParaRPr lang="nl-NL" altLang="nl-N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3C9A42C0-1434-0841-B22F-7168BDF9F288}" type="slidenum">
              <a:rPr lang="nl-NL" altLang="nl-NL"/>
              <a:pPr>
                <a:defRPr/>
              </a:pPr>
              <a:t>27</a:t>
            </a:fld>
            <a:endParaRPr lang="nl-NL" altLang="nl-NL"/>
          </a:p>
        </p:txBody>
      </p:sp>
      <p:sp>
        <p:nvSpPr>
          <p:cNvPr id="156674" name="Rectangle 2"/>
          <p:cNvSpPr>
            <a:spLocks noGrp="1" noRot="1" noChangeAspect="1" noChangeArrowheads="1" noTextEdit="1"/>
          </p:cNvSpPr>
          <p:nvPr>
            <p:ph type="sldImg"/>
          </p:nvPr>
        </p:nvSpPr>
        <p:spPr>
          <a:xfrm>
            <a:off x="4158133" y="146517"/>
            <a:ext cx="1948727" cy="728624"/>
          </a:xfrm>
          <a:ln/>
        </p:spPr>
      </p:sp>
      <p:sp>
        <p:nvSpPr>
          <p:cNvPr id="156675" name="Rectangle 3"/>
          <p:cNvSpPr>
            <a:spLocks noGrp="1" noChangeArrowheads="1"/>
          </p:cNvSpPr>
          <p:nvPr>
            <p:ph type="body" idx="1"/>
          </p:nvPr>
        </p:nvSpPr>
        <p:spPr>
          <a:xfrm>
            <a:off x="422807" y="994730"/>
            <a:ext cx="6791935" cy="3906056"/>
          </a:xfrm>
        </p:spPr>
        <p:txBody>
          <a:bodyPr lIns="104372" tIns="52184" rIns="104372" bIns="52184"/>
          <a:lstStyle/>
          <a:p>
            <a:pPr>
              <a:defRPr/>
            </a:pPr>
            <a:r>
              <a:rPr lang="en-US" altLang="nl-NL"/>
              <a:t>36!!!</a:t>
            </a:r>
          </a:p>
          <a:p>
            <a:pPr>
              <a:defRPr/>
            </a:pPr>
            <a:endParaRPr lang="en-US" altLang="nl-NL"/>
          </a:p>
          <a:p>
            <a:pPr>
              <a:defRPr/>
            </a:pPr>
            <a:r>
              <a:rPr lang="en-US" altLang="nl-NL"/>
              <a:t>Visual order, hej… one green ball is missing!</a:t>
            </a:r>
          </a:p>
          <a:p>
            <a:pPr>
              <a:defRPr/>
            </a:pPr>
            <a:endParaRPr lang="en-US" altLang="nl-NL"/>
          </a:p>
          <a:p>
            <a:pPr>
              <a:defRPr/>
            </a:pPr>
            <a:r>
              <a:rPr lang="en-US" altLang="nl-NL"/>
              <a:t>Urge participants to use visual systems in year 4</a:t>
            </a:r>
          </a:p>
          <a:p>
            <a:pPr>
              <a:defRPr/>
            </a:pPr>
            <a:endParaRPr lang="en-US" altLang="nl-NL"/>
          </a:p>
          <a:p>
            <a:pPr>
              <a:defRPr/>
            </a:pPr>
            <a:r>
              <a:rPr lang="en-US" altLang="nl-NL"/>
              <a:t>Visual = you see at once / direct what is normal and what is not normal</a:t>
            </a:r>
          </a:p>
          <a:p>
            <a:pPr>
              <a:defRPr/>
            </a:pPr>
            <a:r>
              <a:rPr lang="en-US" altLang="nl-NL"/>
              <a:t>Without asking</a:t>
            </a:r>
            <a:endParaRPr lang="nl-NL" alt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p:nvPr>
        </p:nvSpPr>
        <p:spPr/>
        <p:txBody>
          <a:bodyPr/>
          <a:lstStyle>
            <a:lvl1pPr eaLnBrk="0" hangingPunct="0">
              <a:defRPr>
                <a:solidFill>
                  <a:schemeClr val="tx1"/>
                </a:solidFill>
                <a:latin typeface="Arial" pitchFamily="34" charset="0"/>
              </a:defRPr>
            </a:lvl1pPr>
            <a:lvl2pPr marL="847334" indent="-325898" eaLnBrk="0" hangingPunct="0">
              <a:defRPr>
                <a:solidFill>
                  <a:schemeClr val="tx1"/>
                </a:solidFill>
                <a:latin typeface="Arial" pitchFamily="34" charset="0"/>
              </a:defRPr>
            </a:lvl2pPr>
            <a:lvl3pPr marL="1303592" indent="-260718" eaLnBrk="0" hangingPunct="0">
              <a:defRPr>
                <a:solidFill>
                  <a:schemeClr val="tx1"/>
                </a:solidFill>
                <a:latin typeface="Arial" pitchFamily="34" charset="0"/>
              </a:defRPr>
            </a:lvl3pPr>
            <a:lvl4pPr marL="1825028" indent="-260718" eaLnBrk="0" hangingPunct="0">
              <a:defRPr>
                <a:solidFill>
                  <a:schemeClr val="tx1"/>
                </a:solidFill>
                <a:latin typeface="Arial" pitchFamily="34" charset="0"/>
              </a:defRPr>
            </a:lvl4pPr>
            <a:lvl5pPr marL="2346465" indent="-260718" eaLnBrk="0" hangingPunct="0">
              <a:defRPr>
                <a:solidFill>
                  <a:schemeClr val="tx1"/>
                </a:solidFill>
                <a:latin typeface="Arial" pitchFamily="34" charset="0"/>
              </a:defRPr>
            </a:lvl5pPr>
            <a:lvl6pPr marL="2867901" indent="-260718" eaLnBrk="0" fontAlgn="base" hangingPunct="0">
              <a:spcBef>
                <a:spcPct val="0"/>
              </a:spcBef>
              <a:spcAft>
                <a:spcPct val="0"/>
              </a:spcAft>
              <a:defRPr>
                <a:solidFill>
                  <a:schemeClr val="tx1"/>
                </a:solidFill>
                <a:latin typeface="Arial" pitchFamily="34" charset="0"/>
              </a:defRPr>
            </a:lvl6pPr>
            <a:lvl7pPr marL="3389338" indent="-260718" eaLnBrk="0" fontAlgn="base" hangingPunct="0">
              <a:spcBef>
                <a:spcPct val="0"/>
              </a:spcBef>
              <a:spcAft>
                <a:spcPct val="0"/>
              </a:spcAft>
              <a:defRPr>
                <a:solidFill>
                  <a:schemeClr val="tx1"/>
                </a:solidFill>
                <a:latin typeface="Arial" pitchFamily="34" charset="0"/>
              </a:defRPr>
            </a:lvl7pPr>
            <a:lvl8pPr marL="3910775" indent="-260718" eaLnBrk="0" fontAlgn="base" hangingPunct="0">
              <a:spcBef>
                <a:spcPct val="0"/>
              </a:spcBef>
              <a:spcAft>
                <a:spcPct val="0"/>
              </a:spcAft>
              <a:defRPr>
                <a:solidFill>
                  <a:schemeClr val="tx1"/>
                </a:solidFill>
                <a:latin typeface="Arial" pitchFamily="34" charset="0"/>
              </a:defRPr>
            </a:lvl8pPr>
            <a:lvl9pPr marL="4432211" indent="-260718" eaLnBrk="0" fontAlgn="base" hangingPunct="0">
              <a:spcBef>
                <a:spcPct val="0"/>
              </a:spcBef>
              <a:spcAft>
                <a:spcPct val="0"/>
              </a:spcAft>
              <a:defRPr>
                <a:solidFill>
                  <a:schemeClr val="tx1"/>
                </a:solidFill>
                <a:latin typeface="Arial" pitchFamily="34" charset="0"/>
              </a:defRPr>
            </a:lvl9pPr>
          </a:lstStyle>
          <a:p>
            <a:pPr eaLnBrk="1" hangingPunct="1">
              <a:defRPr/>
            </a:pPr>
            <a:fld id="{7099CE78-CBCD-5F4E-9935-88C0DD087B07}" type="slidenum">
              <a:rPr lang="nl-NL" altLang="nl-NL"/>
              <a:pPr eaLnBrk="1" hangingPunct="1">
                <a:defRPr/>
              </a:pPr>
              <a:t>29</a:t>
            </a:fld>
            <a:endParaRPr lang="nl-NL" altLang="nl-NL"/>
          </a:p>
        </p:txBody>
      </p:sp>
      <p:sp>
        <p:nvSpPr>
          <p:cNvPr id="30723" name="Rectangle 2"/>
          <p:cNvSpPr>
            <a:spLocks noGrp="1" noRot="1" noChangeAspect="1" noChangeArrowheads="1" noTextEdit="1"/>
          </p:cNvSpPr>
          <p:nvPr>
            <p:ph type="sldImg"/>
          </p:nvPr>
        </p:nvSpPr>
        <p:spPr>
          <a:xfrm>
            <a:off x="1109472" y="399951"/>
            <a:ext cx="5351848" cy="1999755"/>
          </a:xfrm>
          <a:ln/>
        </p:spPr>
      </p:sp>
      <p:sp>
        <p:nvSpPr>
          <p:cNvPr id="30724" name="Rectangle 3"/>
          <p:cNvSpPr>
            <a:spLocks noGrp="1" noChangeArrowheads="1"/>
          </p:cNvSpPr>
          <p:nvPr>
            <p:ph type="body" idx="1"/>
          </p:nvPr>
        </p:nvSpPr>
        <p:spPr>
          <a:xfrm>
            <a:off x="755013" y="2534343"/>
            <a:ext cx="6059175" cy="2399706"/>
          </a:xfrm>
        </p:spPr>
        <p:txBody>
          <a:bodyPr lIns="104433" tIns="52217" rIns="104433" bIns="52217"/>
          <a:lstStyle/>
          <a:p>
            <a:pPr eaLnBrk="1" hangingPunct="1">
              <a:defRPr/>
            </a:pPr>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3D7C39C7-FD81-F445-B4F8-856E5B5AC6DB}" type="slidenum">
              <a:rPr lang="nl-NL" altLang="nl-NL"/>
              <a:pPr>
                <a:defRPr/>
              </a:pPr>
              <a:t>2</a:t>
            </a:fld>
            <a:endParaRPr lang="nl-NL" altLang="nl-NL"/>
          </a:p>
        </p:txBody>
      </p:sp>
      <p:sp>
        <p:nvSpPr>
          <p:cNvPr id="199682" name="Rectangle 2"/>
          <p:cNvSpPr>
            <a:spLocks noGrp="1" noRot="1" noChangeAspect="1" noChangeArrowheads="1" noTextEdit="1"/>
          </p:cNvSpPr>
          <p:nvPr>
            <p:ph type="sldImg"/>
          </p:nvPr>
        </p:nvSpPr>
        <p:spPr>
          <a:xfrm>
            <a:off x="2365375" y="398463"/>
            <a:ext cx="2840038" cy="2001837"/>
          </a:xfrm>
          <a:ln/>
        </p:spPr>
      </p:sp>
      <p:sp>
        <p:nvSpPr>
          <p:cNvPr id="199683" name="Rectangle 3"/>
          <p:cNvSpPr>
            <a:spLocks noGrp="1" noChangeArrowheads="1"/>
          </p:cNvSpPr>
          <p:nvPr>
            <p:ph type="body" idx="1"/>
          </p:nvPr>
        </p:nvSpPr>
        <p:spPr>
          <a:xfrm>
            <a:off x="756603" y="2534343"/>
            <a:ext cx="6055996" cy="2400498"/>
          </a:xfrm>
        </p:spPr>
        <p:txBody>
          <a:bodyPr/>
          <a:lstStyle/>
          <a:p>
            <a:pPr>
              <a:defRPr/>
            </a:pPr>
            <a:r>
              <a:rPr lang="nl-NL" altLang="nl-NL" dirty="0" err="1"/>
              <a:t>This</a:t>
            </a:r>
            <a:r>
              <a:rPr lang="nl-NL" altLang="nl-NL" dirty="0"/>
              <a:t> is a </a:t>
            </a:r>
            <a:r>
              <a:rPr lang="nl-NL" altLang="nl-NL" dirty="0" err="1"/>
              <a:t>Japanese</a:t>
            </a:r>
            <a:r>
              <a:rPr lang="nl-NL" altLang="nl-NL" dirty="0"/>
              <a:t> </a:t>
            </a:r>
            <a:r>
              <a:rPr lang="nl-NL" altLang="nl-NL" dirty="0" err="1"/>
              <a:t>Quality</a:t>
            </a:r>
            <a:r>
              <a:rPr lang="nl-NL" altLang="nl-NL" dirty="0"/>
              <a:t> Tool, </a:t>
            </a:r>
            <a:r>
              <a:rPr lang="nl-NL" altLang="nl-NL" dirty="0" err="1"/>
              <a:t>called</a:t>
            </a:r>
            <a:r>
              <a:rPr lang="nl-NL" altLang="nl-NL" dirty="0"/>
              <a:t> 5-S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30</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9C34C6B0-EBD8-A746-866B-3709FFC08363}" type="slidenum">
              <a:rPr lang="nl-NL" altLang="nl-NL"/>
              <a:pPr>
                <a:defRPr/>
              </a:pPr>
              <a:t>31</a:t>
            </a:fld>
            <a:endParaRPr lang="nl-NL" altLang="nl-NL"/>
          </a:p>
        </p:txBody>
      </p:sp>
      <p:sp>
        <p:nvSpPr>
          <p:cNvPr id="199682" name="Rectangle 2"/>
          <p:cNvSpPr>
            <a:spLocks noGrp="1" noRot="1" noChangeAspect="1" noChangeArrowheads="1" noTextEdit="1"/>
          </p:cNvSpPr>
          <p:nvPr>
            <p:ph type="sldImg"/>
          </p:nvPr>
        </p:nvSpPr>
        <p:spPr>
          <a:xfrm>
            <a:off x="1107883" y="399159"/>
            <a:ext cx="5355026" cy="2001339"/>
          </a:xfrm>
          <a:ln/>
        </p:spPr>
      </p:sp>
      <p:sp>
        <p:nvSpPr>
          <p:cNvPr id="199683" name="Rectangle 3"/>
          <p:cNvSpPr>
            <a:spLocks noGrp="1" noChangeArrowheads="1"/>
          </p:cNvSpPr>
          <p:nvPr>
            <p:ph type="body" idx="1"/>
          </p:nvPr>
        </p:nvSpPr>
        <p:spPr>
          <a:xfrm>
            <a:off x="756603" y="2534343"/>
            <a:ext cx="6055996" cy="2400498"/>
          </a:xfrm>
        </p:spPr>
        <p:txBody>
          <a:bodyPr/>
          <a:lstStyle/>
          <a:p>
            <a:pPr>
              <a:defRPr/>
            </a:pPr>
            <a:endParaRPr lang="nl-NL" alt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32</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33</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720BA68-11C7-4194-B084-1AE1B230BD27}" type="slidenum">
              <a:rPr lang="nl-NL" altLang="nl-NL" smtClean="0"/>
              <a:pPr algn="r" eaLnBrk="1" hangingPunct="1">
                <a:spcBef>
                  <a:spcPct val="0"/>
                </a:spcBef>
              </a:pPr>
              <a:t>35</a:t>
            </a:fld>
            <a:endParaRPr lang="nl-NL" altLang="nl-NL"/>
          </a:p>
        </p:txBody>
      </p:sp>
      <p:sp>
        <p:nvSpPr>
          <p:cNvPr id="67587" name="Rectangle 2"/>
          <p:cNvSpPr>
            <a:spLocks noGrp="1" noRot="1" noChangeAspect="1" noChangeArrowheads="1" noTextEdit="1"/>
          </p:cNvSpPr>
          <p:nvPr>
            <p:ph type="sldImg"/>
          </p:nvPr>
        </p:nvSpPr>
        <p:spPr>
          <a:xfrm>
            <a:off x="422265" y="399124"/>
            <a:ext cx="6729929" cy="2001176"/>
          </a:xfrm>
          <a:ln/>
        </p:spPr>
      </p:sp>
      <p:sp>
        <p:nvSpPr>
          <p:cNvPr id="67588" name="Rectangle 3"/>
          <p:cNvSpPr>
            <a:spLocks noGrp="1" noChangeArrowheads="1"/>
          </p:cNvSpPr>
          <p:nvPr>
            <p:ph type="body" idx="1"/>
          </p:nvPr>
        </p:nvSpPr>
        <p:spPr>
          <a:xfrm>
            <a:off x="756920" y="2532725"/>
            <a:ext cx="6055360" cy="240215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nl-NL">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38</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40</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6B41CB40-D0D0-6C45-A67D-FE4C6E1809F8}" type="slidenum">
              <a:rPr lang="nl-NL" altLang="nl-NL"/>
              <a:pPr>
                <a:defRPr/>
              </a:pPr>
              <a:t>41</a:t>
            </a:fld>
            <a:endParaRPr lang="nl-NL" altLang="nl-NL"/>
          </a:p>
        </p:txBody>
      </p:sp>
      <p:sp>
        <p:nvSpPr>
          <p:cNvPr id="199682" name="Rectangle 2"/>
          <p:cNvSpPr>
            <a:spLocks noGrp="1" noRot="1" noChangeAspect="1" noChangeArrowheads="1" noTextEdit="1"/>
          </p:cNvSpPr>
          <p:nvPr>
            <p:ph type="sldImg"/>
          </p:nvPr>
        </p:nvSpPr>
        <p:spPr>
          <a:xfrm>
            <a:off x="1107883" y="399159"/>
            <a:ext cx="5355026" cy="2001339"/>
          </a:xfrm>
          <a:ln/>
        </p:spPr>
      </p:sp>
      <p:sp>
        <p:nvSpPr>
          <p:cNvPr id="199683" name="Rectangle 3"/>
          <p:cNvSpPr>
            <a:spLocks noGrp="1" noChangeArrowheads="1"/>
          </p:cNvSpPr>
          <p:nvPr>
            <p:ph type="body" idx="1"/>
          </p:nvPr>
        </p:nvSpPr>
        <p:spPr>
          <a:xfrm>
            <a:off x="756603" y="2534343"/>
            <a:ext cx="6055996" cy="2400498"/>
          </a:xfrm>
        </p:spPr>
        <p:txBody>
          <a:bodyPr/>
          <a:lstStyle/>
          <a:p>
            <a:pPr>
              <a:defRPr/>
            </a:pPr>
            <a:endParaRPr lang="nl-NL" altLang="nl-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42</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43</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222AF5C4-1134-C449-8732-EBE1C8C1E463}" type="slidenum">
              <a:rPr lang="nl-NL" altLang="nl-NL"/>
              <a:pPr>
                <a:defRPr/>
              </a:pPr>
              <a:t>3</a:t>
            </a:fld>
            <a:endParaRPr lang="nl-NL" altLang="nl-NL"/>
          </a:p>
        </p:txBody>
      </p:sp>
      <p:sp>
        <p:nvSpPr>
          <p:cNvPr id="199682" name="Rectangle 2"/>
          <p:cNvSpPr>
            <a:spLocks noGrp="1" noRot="1" noChangeAspect="1" noChangeArrowheads="1" noTextEdit="1"/>
          </p:cNvSpPr>
          <p:nvPr>
            <p:ph type="sldImg"/>
          </p:nvPr>
        </p:nvSpPr>
        <p:spPr>
          <a:xfrm>
            <a:off x="1107883" y="399159"/>
            <a:ext cx="5355026" cy="2001339"/>
          </a:xfrm>
          <a:ln/>
        </p:spPr>
      </p:sp>
      <p:sp>
        <p:nvSpPr>
          <p:cNvPr id="199683" name="Rectangle 3"/>
          <p:cNvSpPr>
            <a:spLocks noGrp="1" noChangeArrowheads="1"/>
          </p:cNvSpPr>
          <p:nvPr>
            <p:ph type="body" idx="1"/>
          </p:nvPr>
        </p:nvSpPr>
        <p:spPr>
          <a:xfrm>
            <a:off x="756603" y="2534343"/>
            <a:ext cx="6055996" cy="2400498"/>
          </a:xfrm>
        </p:spPr>
        <p:txBody>
          <a:bodyPr/>
          <a:lstStyle/>
          <a:p>
            <a:pPr>
              <a:defRPr/>
            </a:pPr>
            <a:endParaRPr lang="nl-NL" altLang="nl-N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44</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0250E608-04CF-D248-B605-0891EC11A0F4}" type="slidenum">
              <a:rPr lang="nl-NL" altLang="nl-NL"/>
              <a:pPr>
                <a:defRPr/>
              </a:pPr>
              <a:t>45</a:t>
            </a:fld>
            <a:endParaRPr lang="nl-NL" altLang="nl-NL"/>
          </a:p>
        </p:txBody>
      </p:sp>
      <p:sp>
        <p:nvSpPr>
          <p:cNvPr id="199682" name="Rectangle 2"/>
          <p:cNvSpPr>
            <a:spLocks noGrp="1" noRot="1" noChangeAspect="1" noChangeArrowheads="1" noTextEdit="1"/>
          </p:cNvSpPr>
          <p:nvPr>
            <p:ph type="sldImg"/>
          </p:nvPr>
        </p:nvSpPr>
        <p:spPr>
          <a:xfrm>
            <a:off x="1107883" y="399159"/>
            <a:ext cx="5355026" cy="2001339"/>
          </a:xfrm>
          <a:ln/>
        </p:spPr>
      </p:sp>
      <p:sp>
        <p:nvSpPr>
          <p:cNvPr id="199683" name="Rectangle 3"/>
          <p:cNvSpPr>
            <a:spLocks noGrp="1" noChangeArrowheads="1"/>
          </p:cNvSpPr>
          <p:nvPr>
            <p:ph type="body" idx="1"/>
          </p:nvPr>
        </p:nvSpPr>
        <p:spPr>
          <a:xfrm>
            <a:off x="756603" y="2534343"/>
            <a:ext cx="6055996" cy="2400498"/>
          </a:xfrm>
        </p:spPr>
        <p:txBody>
          <a:bodyPr/>
          <a:lstStyle/>
          <a:p>
            <a:pPr>
              <a:defRPr/>
            </a:pPr>
            <a:endParaRPr lang="nl-NL" altLang="nl-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46</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183749C5-680A-DC43-844A-C1EBE4AE9202}" type="slidenum">
              <a:rPr lang="nl-NL" altLang="nl-NL"/>
              <a:pPr>
                <a:defRPr/>
              </a:pPr>
              <a:t>47</a:t>
            </a:fld>
            <a:endParaRPr lang="nl-NL" altLang="nl-NL"/>
          </a:p>
        </p:txBody>
      </p:sp>
      <p:sp>
        <p:nvSpPr>
          <p:cNvPr id="199682" name="Rectangle 2"/>
          <p:cNvSpPr>
            <a:spLocks noGrp="1" noRot="1" noChangeAspect="1" noChangeArrowheads="1" noTextEdit="1"/>
          </p:cNvSpPr>
          <p:nvPr>
            <p:ph type="sldImg"/>
          </p:nvPr>
        </p:nvSpPr>
        <p:spPr>
          <a:xfrm>
            <a:off x="1107883" y="399159"/>
            <a:ext cx="5355026" cy="2001339"/>
          </a:xfrm>
          <a:ln/>
        </p:spPr>
      </p:sp>
      <p:sp>
        <p:nvSpPr>
          <p:cNvPr id="199683" name="Rectangle 3"/>
          <p:cNvSpPr>
            <a:spLocks noGrp="1" noChangeArrowheads="1"/>
          </p:cNvSpPr>
          <p:nvPr>
            <p:ph type="body" idx="1"/>
          </p:nvPr>
        </p:nvSpPr>
        <p:spPr>
          <a:xfrm>
            <a:off x="756603" y="2534343"/>
            <a:ext cx="6055996" cy="2400498"/>
          </a:xfrm>
        </p:spPr>
        <p:txBody>
          <a:bodyPr/>
          <a:lstStyle/>
          <a:p>
            <a:pPr>
              <a:defRPr/>
            </a:pPr>
            <a:endParaRPr lang="nl-NL" altLang="nl-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48</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p:nvPr>
        </p:nvSpPr>
        <p:spPr/>
        <p:txBody>
          <a:bodyPr/>
          <a:lstStyle/>
          <a:p>
            <a:pPr>
              <a:defRPr/>
            </a:pPr>
            <a:fld id="{CAE7FE29-889D-DF46-8494-25A2A8206E87}" type="slidenum">
              <a:rPr lang="nl-NL" altLang="nl-NL"/>
              <a:pPr>
                <a:defRPr/>
              </a:pPr>
              <a:t>49</a:t>
            </a:fld>
            <a:endParaRPr lang="nl-NL" altLang="nl-NL"/>
          </a:p>
        </p:txBody>
      </p:sp>
      <p:sp>
        <p:nvSpPr>
          <p:cNvPr id="31746" name="Rectangle 7"/>
          <p:cNvSpPr txBox="1">
            <a:spLocks noGrp="1" noChangeArrowheads="1"/>
          </p:cNvSpPr>
          <p:nvPr/>
        </p:nvSpPr>
        <p:spPr bwMode="auto">
          <a:xfrm>
            <a:off x="4293241" y="5067102"/>
            <a:ext cx="3277549" cy="267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3555" tIns="0" rIns="23555" bIns="0" anchor="b"/>
          <a:lstStyle>
            <a:lvl1pPr defTabSz="950913" eaLnBrk="0">
              <a:defRPr sz="2400">
                <a:solidFill>
                  <a:schemeClr val="tx1"/>
                </a:solidFill>
                <a:latin typeface="Arial" charset="0"/>
                <a:ea typeface="ＭＳ Ｐゴシック" charset="0"/>
                <a:cs typeface="ＭＳ Ｐゴシック" charset="0"/>
              </a:defRPr>
            </a:lvl1pPr>
            <a:lvl2pPr defTabSz="950913" eaLnBrk="0">
              <a:defRPr sz="2400">
                <a:solidFill>
                  <a:schemeClr val="tx1"/>
                </a:solidFill>
                <a:latin typeface="Arial" charset="0"/>
                <a:ea typeface="ＭＳ Ｐゴシック" charset="0"/>
              </a:defRPr>
            </a:lvl2pPr>
            <a:lvl3pPr defTabSz="950913" eaLnBrk="0">
              <a:defRPr sz="2400">
                <a:solidFill>
                  <a:schemeClr val="tx1"/>
                </a:solidFill>
                <a:latin typeface="Arial" charset="0"/>
                <a:ea typeface="ＭＳ Ｐゴシック" charset="0"/>
              </a:defRPr>
            </a:lvl3pPr>
            <a:lvl4pPr defTabSz="950913" eaLnBrk="0">
              <a:defRPr sz="2400">
                <a:solidFill>
                  <a:schemeClr val="tx1"/>
                </a:solidFill>
                <a:latin typeface="Arial" charset="0"/>
                <a:ea typeface="ＭＳ Ｐゴシック" charset="0"/>
              </a:defRPr>
            </a:lvl4pPr>
            <a:lvl5pPr defTabSz="950913" eaLnBrk="0">
              <a:defRPr sz="2400">
                <a:solidFill>
                  <a:schemeClr val="tx1"/>
                </a:solidFill>
                <a:latin typeface="Arial" charset="0"/>
                <a:ea typeface="ＭＳ Ｐゴシック" charset="0"/>
              </a:defRPr>
            </a:lvl5pPr>
            <a:lvl6pPr marL="2514600" indent="-228600" defTabSz="9509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defTabSz="9509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defTabSz="9509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defTabSz="950913"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algn="r"/>
            <a:fld id="{50F2DBDF-75EF-3641-B9AD-DB2D297CD2E4}" type="slidenum">
              <a:rPr lang="nl-NL" sz="1300" i="1">
                <a:latin typeface="Times New Roman" charset="0"/>
                <a:cs typeface="Arial" charset="0"/>
              </a:rPr>
              <a:pPr algn="r"/>
              <a:t>49</a:t>
            </a:fld>
            <a:endParaRPr lang="nl-NL" sz="1300" i="1">
              <a:latin typeface="Times New Roman" charset="0"/>
              <a:cs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xfrm>
            <a:off x="1009333" y="2533551"/>
            <a:ext cx="5550535" cy="2400498"/>
          </a:xfrm>
        </p:spPr>
        <p:txBody>
          <a:bodyPr lIns="108715" tIns="54355" rIns="108715" bIns="54355"/>
          <a:lstStyle/>
          <a:p>
            <a:pPr defTabSz="1082705">
              <a:defRPr/>
            </a:pPr>
            <a:endParaRPr lang="en-US" altLang="nl-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How </a:t>
            </a:r>
            <a:r>
              <a:rPr lang="nl-NL" dirty="0" err="1"/>
              <a:t>can</a:t>
            </a:r>
            <a:r>
              <a:rPr lang="nl-NL" dirty="0"/>
              <a:t> </a:t>
            </a:r>
            <a:r>
              <a:rPr lang="nl-NL" dirty="0" err="1"/>
              <a:t>you</a:t>
            </a:r>
            <a:r>
              <a:rPr lang="nl-NL" dirty="0"/>
              <a:t> </a:t>
            </a:r>
            <a:r>
              <a:rPr lang="nl-NL" dirty="0" err="1"/>
              <a:t>use</a:t>
            </a:r>
            <a:r>
              <a:rPr lang="nl-NL" dirty="0"/>
              <a:t> the 5-S </a:t>
            </a:r>
            <a:r>
              <a:rPr lang="nl-NL" dirty="0" err="1"/>
              <a:t>ideas</a:t>
            </a:r>
            <a:r>
              <a:rPr lang="nl-NL" dirty="0"/>
              <a:t>?</a:t>
            </a:r>
          </a:p>
          <a:p>
            <a:pPr>
              <a:defRPr/>
            </a:pPr>
            <a:r>
              <a:rPr lang="nl-NL" dirty="0"/>
              <a:t>In the </a:t>
            </a:r>
            <a:r>
              <a:rPr lang="nl-NL" dirty="0" err="1"/>
              <a:t>whole</a:t>
            </a:r>
            <a:r>
              <a:rPr lang="nl-NL" dirty="0"/>
              <a:t> </a:t>
            </a:r>
            <a:r>
              <a:rPr lang="nl-NL" dirty="0" err="1"/>
              <a:t>hospital</a:t>
            </a:r>
            <a:r>
              <a:rPr lang="nl-NL" dirty="0"/>
              <a:t>?</a:t>
            </a:r>
          </a:p>
          <a:p>
            <a:pPr>
              <a:defRPr/>
            </a:pPr>
            <a:r>
              <a:rPr lang="nl-NL" dirty="0"/>
              <a:t>As cleaning </a:t>
            </a:r>
            <a:r>
              <a:rPr lang="nl-NL" dirty="0" err="1"/>
              <a:t>staff</a:t>
            </a:r>
            <a:r>
              <a:rPr lang="nl-NL" dirty="0"/>
              <a:t>.</a:t>
            </a:r>
          </a:p>
        </p:txBody>
      </p:sp>
      <p:sp>
        <p:nvSpPr>
          <p:cNvPr id="4" name="Tijdelijke aanduiding voor dianummer 3"/>
          <p:cNvSpPr>
            <a:spLocks noGrp="1"/>
          </p:cNvSpPr>
          <p:nvPr>
            <p:ph type="sldNum" sz="quarter"/>
          </p:nvPr>
        </p:nvSpPr>
        <p:spPr/>
        <p:txBody>
          <a:bodyPr/>
          <a:lstStyle/>
          <a:p>
            <a:pPr>
              <a:defRPr/>
            </a:pPr>
            <a:fld id="{D52B681B-DF30-1046-AACD-DFAD526F4CF3}" type="slidenum">
              <a:rPr lang="nl-NL" smtClean="0"/>
              <a:pPr>
                <a:defRPr/>
              </a:pPr>
              <a:t>52</a:t>
            </a:fld>
            <a:endParaRPr lang="nl-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endParaRPr lang="nl-NL" dirty="0"/>
          </a:p>
        </p:txBody>
      </p:sp>
      <p:sp>
        <p:nvSpPr>
          <p:cNvPr id="4" name="Tijdelijke aanduiding voor dianummer 3"/>
          <p:cNvSpPr>
            <a:spLocks noGrp="1"/>
          </p:cNvSpPr>
          <p:nvPr>
            <p:ph type="sldNum" sz="quarter"/>
          </p:nvPr>
        </p:nvSpPr>
        <p:spPr/>
        <p:txBody>
          <a:bodyPr/>
          <a:lstStyle/>
          <a:p>
            <a:pPr>
              <a:defRPr/>
            </a:pPr>
            <a:fld id="{06947757-948C-5248-83EF-8549CB55B156}" type="slidenum">
              <a:rPr lang="nl-NL" smtClean="0"/>
              <a:pPr>
                <a:defRPr/>
              </a:pPr>
              <a:t>53</a:t>
            </a:fld>
            <a:endParaRPr lang="nl-N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p:nvPr>
        </p:nvSpPr>
        <p:spPr/>
        <p:txBody>
          <a:bodyPr/>
          <a:lstStyle/>
          <a:p>
            <a:pPr>
              <a:defRPr/>
            </a:pPr>
            <a:fld id="{BE8C5AB8-7708-7E4C-AC80-54DDDC813A07}" type="slidenum">
              <a:rPr lang="en-GB"/>
              <a:pPr>
                <a:defRPr/>
              </a:pPr>
              <a:t>54</a:t>
            </a:fld>
            <a:endParaRPr lang="en-GB"/>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pPr>
              <a:defRPr/>
            </a:pPr>
            <a:r>
              <a:rPr lang="en-GB" dirty="0"/>
              <a:t>“Dry” repetition of hand </a:t>
            </a:r>
            <a:r>
              <a:rPr lang="en-GB"/>
              <a:t>wash procedure</a:t>
            </a:r>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sz="quarter"/>
          </p:nvPr>
        </p:nvSpPr>
        <p:spPr/>
        <p:txBody>
          <a:bodyPr/>
          <a:lstStyle/>
          <a:p>
            <a:pPr>
              <a:defRPr/>
            </a:pPr>
            <a:fld id="{AA99D49A-53BC-1C4F-90AF-6ED7967DC3AE}" type="slidenum">
              <a:rPr lang="nl-NL"/>
              <a:pPr>
                <a:defRPr/>
              </a:pPr>
              <a:t>4</a:t>
            </a:fld>
            <a:endParaRPr lang="nl-NL"/>
          </a:p>
        </p:txBody>
      </p:sp>
      <p:sp>
        <p:nvSpPr>
          <p:cNvPr id="4097" name="Text Box 1"/>
          <p:cNvSpPr txBox="1">
            <a:spLocks noGrp="1" noRot="1" noChangeAspect="1" noChangeArrowheads="1"/>
          </p:cNvSpPr>
          <p:nvPr>
            <p:ph type="sldImg"/>
          </p:nvPr>
        </p:nvSpPr>
        <p:spPr>
          <a:xfrm>
            <a:off x="1107882" y="405495"/>
            <a:ext cx="5351847" cy="1999755"/>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a:xfrm>
            <a:off x="756603" y="2533551"/>
            <a:ext cx="6055996" cy="2400498"/>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nl-NL">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Waste </a:t>
            </a:r>
            <a:r>
              <a:rPr lang="nl-NL" dirty="0" err="1"/>
              <a:t>segregation</a:t>
            </a:r>
            <a:r>
              <a:rPr lang="nl-NL" dirty="0"/>
              <a:t>? Both bins </a:t>
            </a:r>
            <a:r>
              <a:rPr lang="nl-NL" dirty="0" err="1"/>
              <a:t>same</a:t>
            </a:r>
            <a:r>
              <a:rPr lang="nl-NL" dirty="0"/>
              <a:t> stuff, </a:t>
            </a:r>
            <a:r>
              <a:rPr lang="nl-NL" dirty="0" err="1"/>
              <a:t>infectuous</a:t>
            </a:r>
            <a:r>
              <a:rPr lang="nl-NL" dirty="0"/>
              <a:t> </a:t>
            </a:r>
            <a:r>
              <a:rPr lang="nl-NL" dirty="0" err="1"/>
              <a:t>and</a:t>
            </a:r>
            <a:r>
              <a:rPr lang="nl-NL" dirty="0"/>
              <a:t> non-</a:t>
            </a:r>
            <a:r>
              <a:rPr lang="nl-NL" dirty="0" err="1"/>
              <a:t>infectuous</a:t>
            </a:r>
            <a:r>
              <a:rPr lang="nl-NL" dirty="0"/>
              <a:t> </a:t>
            </a:r>
            <a:r>
              <a:rPr lang="nl-NL" dirty="0" err="1"/>
              <a:t>regardless</a:t>
            </a:r>
            <a:r>
              <a:rPr lang="nl-NL" dirty="0"/>
              <a:t> the </a:t>
            </a:r>
            <a:r>
              <a:rPr lang="nl-NL" dirty="0" err="1"/>
              <a:t>color</a:t>
            </a:r>
            <a:r>
              <a:rPr lang="nl-NL" dirty="0"/>
              <a:t>.</a:t>
            </a:r>
          </a:p>
          <a:p>
            <a:pPr>
              <a:defRPr/>
            </a:pPr>
            <a:r>
              <a:rPr lang="nl-NL" dirty="0" err="1"/>
              <a:t>Danger</a:t>
            </a:r>
            <a:r>
              <a:rPr lang="nl-NL" dirty="0"/>
              <a:t> </a:t>
            </a:r>
            <a:r>
              <a:rPr lang="nl-NL" dirty="0" err="1"/>
              <a:t>for</a:t>
            </a:r>
            <a:r>
              <a:rPr lang="nl-NL" dirty="0"/>
              <a:t> </a:t>
            </a:r>
            <a:r>
              <a:rPr lang="nl-NL" dirty="0" err="1"/>
              <a:t>cleaners</a:t>
            </a:r>
            <a:r>
              <a:rPr lang="nl-NL" dirty="0"/>
              <a:t>!!!!</a:t>
            </a:r>
          </a:p>
        </p:txBody>
      </p:sp>
      <p:sp>
        <p:nvSpPr>
          <p:cNvPr id="4" name="Tijdelijke aanduiding voor dianummer 3"/>
          <p:cNvSpPr>
            <a:spLocks noGrp="1"/>
          </p:cNvSpPr>
          <p:nvPr>
            <p:ph type="sldNum" sz="quarter"/>
          </p:nvPr>
        </p:nvSpPr>
        <p:spPr/>
        <p:txBody>
          <a:bodyPr/>
          <a:lstStyle/>
          <a:p>
            <a:pPr>
              <a:defRPr/>
            </a:pPr>
            <a:fld id="{709ACA8A-1CE6-2F44-9A8B-1845191C26BD}" type="slidenum">
              <a:rPr lang="nl-NL" smtClean="0"/>
              <a:pPr>
                <a:defRPr/>
              </a:pPr>
              <a:t>11</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Clean </a:t>
            </a:r>
            <a:r>
              <a:rPr lang="nl-NL" dirty="0" err="1"/>
              <a:t>cloth</a:t>
            </a:r>
            <a:r>
              <a:rPr lang="nl-NL" dirty="0"/>
              <a:t>, dirty mop</a:t>
            </a:r>
          </a:p>
        </p:txBody>
      </p:sp>
      <p:sp>
        <p:nvSpPr>
          <p:cNvPr id="4" name="Tijdelijke aanduiding voor dianummer 3"/>
          <p:cNvSpPr>
            <a:spLocks noGrp="1"/>
          </p:cNvSpPr>
          <p:nvPr>
            <p:ph type="sldNum" sz="quarter"/>
          </p:nvPr>
        </p:nvSpPr>
        <p:spPr/>
        <p:txBody>
          <a:bodyPr/>
          <a:lstStyle/>
          <a:p>
            <a:pPr>
              <a:defRPr/>
            </a:pPr>
            <a:fld id="{95596D9F-8A5B-844C-9672-A152106352CF}" type="slidenum">
              <a:rPr lang="nl-NL" smtClean="0"/>
              <a:pPr>
                <a:defRPr/>
              </a:pPr>
              <a:t>12</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Wrong </a:t>
            </a:r>
            <a:r>
              <a:rPr lang="nl-NL" dirty="0" err="1"/>
              <a:t>gloves</a:t>
            </a:r>
            <a:r>
              <a:rPr lang="nl-NL" dirty="0"/>
              <a:t>. Old </a:t>
            </a:r>
            <a:r>
              <a:rPr lang="nl-NL" dirty="0" err="1"/>
              <a:t>materials</a:t>
            </a:r>
            <a:r>
              <a:rPr lang="nl-NL" dirty="0"/>
              <a:t>.</a:t>
            </a:r>
          </a:p>
        </p:txBody>
      </p:sp>
      <p:sp>
        <p:nvSpPr>
          <p:cNvPr id="4" name="Tijdelijke aanduiding voor dianummer 3"/>
          <p:cNvSpPr>
            <a:spLocks noGrp="1"/>
          </p:cNvSpPr>
          <p:nvPr>
            <p:ph type="sldNum" sz="quarter"/>
          </p:nvPr>
        </p:nvSpPr>
        <p:spPr/>
        <p:txBody>
          <a:bodyPr/>
          <a:lstStyle/>
          <a:p>
            <a:pPr>
              <a:defRPr/>
            </a:pPr>
            <a:fld id="{DB4A3E1F-2190-D841-91DD-6B218F002A50}" type="slidenum">
              <a:rPr lang="nl-NL" smtClean="0"/>
              <a:pPr>
                <a:defRPr/>
              </a:pPr>
              <a:t>15</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17</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CD885914-58EC-4197-AE06-BC3E7AA0F406}" type="slidenum">
              <a:rPr lang="nl-NL" altLang="nl-NL" smtClean="0"/>
              <a:pPr/>
              <a:t>18</a:t>
            </a:fld>
            <a:endParaRPr lang="nl-NL" altLang="nl-NL"/>
          </a:p>
        </p:txBody>
      </p:sp>
    </p:spTree>
    <p:extLst>
      <p:ext uri="{BB962C8B-B14F-4D97-AF65-F5344CB8AC3E}">
        <p14:creationId xmlns:p14="http://schemas.microsoft.com/office/powerpoint/2010/main" val="1826321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object 3"/>
          <p:cNvSpPr/>
          <p:nvPr userDrawn="1"/>
        </p:nvSpPr>
        <p:spPr>
          <a:xfrm>
            <a:off x="355600" y="228600"/>
            <a:ext cx="1104544" cy="515251"/>
          </a:xfrm>
          <a:prstGeom prst="rect">
            <a:avLst/>
          </a:prstGeom>
          <a:blipFill>
            <a:blip r:embed="rId2" cstate="print"/>
            <a:stretch>
              <a:fillRect/>
            </a:stretch>
          </a:blipFill>
        </p:spPr>
        <p:txBody>
          <a:bodyPr wrap="square" lIns="0" tIns="0" rIns="0" bIns="0" rtlCol="0">
            <a:noAutofit/>
          </a:bodyPr>
          <a:lstStyle/>
          <a:p>
            <a:r>
              <a:rPr lang="nl-NL" dirty="0"/>
              <a:t>   </a:t>
            </a:r>
            <a:endParaRPr/>
          </a:p>
        </p:txBody>
      </p:sp>
      <p:sp>
        <p:nvSpPr>
          <p:cNvPr id="3" name="object 4"/>
          <p:cNvSpPr/>
          <p:nvPr userDrawn="1"/>
        </p:nvSpPr>
        <p:spPr>
          <a:xfrm>
            <a:off x="355600" y="228600"/>
            <a:ext cx="1104544" cy="515251"/>
          </a:xfrm>
          <a:custGeom>
            <a:avLst/>
            <a:gdLst/>
            <a:ahLst/>
            <a:cxnLst/>
            <a:rect l="l" t="t" r="r" b="b"/>
            <a:pathLst>
              <a:path w="1104544" h="515251">
                <a:moveTo>
                  <a:pt x="348221" y="0"/>
                </a:moveTo>
                <a:lnTo>
                  <a:pt x="512089" y="4724"/>
                </a:lnTo>
                <a:lnTo>
                  <a:pt x="430161" y="67754"/>
                </a:lnTo>
                <a:lnTo>
                  <a:pt x="623963" y="92964"/>
                </a:lnTo>
                <a:lnTo>
                  <a:pt x="726389" y="12611"/>
                </a:lnTo>
                <a:lnTo>
                  <a:pt x="1104544" y="23634"/>
                </a:lnTo>
                <a:lnTo>
                  <a:pt x="800442" y="222173"/>
                </a:lnTo>
                <a:lnTo>
                  <a:pt x="647598" y="193814"/>
                </a:lnTo>
                <a:lnTo>
                  <a:pt x="438035" y="334048"/>
                </a:lnTo>
                <a:lnTo>
                  <a:pt x="557784" y="379742"/>
                </a:lnTo>
                <a:lnTo>
                  <a:pt x="348221" y="515251"/>
                </a:lnTo>
                <a:lnTo>
                  <a:pt x="190652" y="412826"/>
                </a:lnTo>
                <a:lnTo>
                  <a:pt x="264706" y="357682"/>
                </a:lnTo>
                <a:lnTo>
                  <a:pt x="141808" y="291503"/>
                </a:lnTo>
                <a:lnTo>
                  <a:pt x="83502" y="341922"/>
                </a:lnTo>
                <a:lnTo>
                  <a:pt x="0" y="289928"/>
                </a:lnTo>
                <a:lnTo>
                  <a:pt x="110286" y="196964"/>
                </a:lnTo>
                <a:lnTo>
                  <a:pt x="159143" y="220599"/>
                </a:lnTo>
                <a:lnTo>
                  <a:pt x="271018" y="126060"/>
                </a:lnTo>
                <a:lnTo>
                  <a:pt x="220586" y="105575"/>
                </a:lnTo>
                <a:lnTo>
                  <a:pt x="348221" y="0"/>
                </a:lnTo>
                <a:close/>
              </a:path>
            </a:pathLst>
          </a:custGeom>
          <a:ln w="10668">
            <a:solidFill>
              <a:srgbClr val="00B3A9"/>
            </a:solidFill>
          </a:ln>
        </p:spPr>
        <p:txBody>
          <a:bodyPr wrap="square" lIns="0" tIns="0" rIns="0" bIns="0" rtlCol="0">
            <a:noAutofit/>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597915" y="3427589"/>
            <a:ext cx="6433820" cy="1059392"/>
          </a:xfrm>
        </p:spPr>
        <p:txBody>
          <a:bodyPr anchor="t"/>
          <a:lstStyle>
            <a:lvl1pPr algn="l">
              <a:defRPr sz="3200" b="1" cap="all"/>
            </a:lvl1pPr>
          </a:lstStyle>
          <a:p>
            <a:r>
              <a:rPr lang="nl-NL"/>
              <a:t>Klik om de stijl te bewerken</a:t>
            </a:r>
          </a:p>
        </p:txBody>
      </p:sp>
      <p:sp>
        <p:nvSpPr>
          <p:cNvPr id="3" name="Tijdelijke aanduiding voor tekst 2"/>
          <p:cNvSpPr>
            <a:spLocks noGrp="1"/>
          </p:cNvSpPr>
          <p:nvPr>
            <p:ph type="body" idx="1"/>
          </p:nvPr>
        </p:nvSpPr>
        <p:spPr>
          <a:xfrm>
            <a:off x="597915" y="2260777"/>
            <a:ext cx="6433820" cy="1166812"/>
          </a:xfrm>
        </p:spPr>
        <p:txBody>
          <a:bodyPr anchor="b"/>
          <a:lstStyle>
            <a:lvl1pPr marL="0" indent="0">
              <a:buNone/>
              <a:defRPr sz="1600">
                <a:solidFill>
                  <a:schemeClr val="tx1">
                    <a:tint val="75000"/>
                  </a:schemeClr>
                </a:solidFill>
              </a:defRPr>
            </a:lvl1pPr>
            <a:lvl2pPr marL="368600" indent="0">
              <a:buNone/>
              <a:defRPr sz="1500">
                <a:solidFill>
                  <a:schemeClr val="tx1">
                    <a:tint val="75000"/>
                  </a:schemeClr>
                </a:solidFill>
              </a:defRPr>
            </a:lvl2pPr>
            <a:lvl3pPr marL="737202" indent="0">
              <a:buNone/>
              <a:defRPr sz="1300">
                <a:solidFill>
                  <a:schemeClr val="tx1">
                    <a:tint val="75000"/>
                  </a:schemeClr>
                </a:solidFill>
              </a:defRPr>
            </a:lvl3pPr>
            <a:lvl4pPr marL="1105803" indent="0">
              <a:buNone/>
              <a:defRPr sz="1100">
                <a:solidFill>
                  <a:schemeClr val="tx1">
                    <a:tint val="75000"/>
                  </a:schemeClr>
                </a:solidFill>
              </a:defRPr>
            </a:lvl4pPr>
            <a:lvl5pPr marL="1474403" indent="0">
              <a:buNone/>
              <a:defRPr sz="1100">
                <a:solidFill>
                  <a:schemeClr val="tx1">
                    <a:tint val="75000"/>
                  </a:schemeClr>
                </a:solidFill>
              </a:defRPr>
            </a:lvl5pPr>
            <a:lvl6pPr marL="1843004" indent="0">
              <a:buNone/>
              <a:defRPr sz="1100">
                <a:solidFill>
                  <a:schemeClr val="tx1">
                    <a:tint val="75000"/>
                  </a:schemeClr>
                </a:solidFill>
              </a:defRPr>
            </a:lvl6pPr>
            <a:lvl7pPr marL="2211604" indent="0">
              <a:buNone/>
              <a:defRPr sz="1100">
                <a:solidFill>
                  <a:schemeClr val="tx1">
                    <a:tint val="75000"/>
                  </a:schemeClr>
                </a:solidFill>
              </a:defRPr>
            </a:lvl7pPr>
            <a:lvl8pPr marL="2580206" indent="0">
              <a:buNone/>
              <a:defRPr sz="1100">
                <a:solidFill>
                  <a:schemeClr val="tx1">
                    <a:tint val="75000"/>
                  </a:schemeClr>
                </a:solidFill>
              </a:defRPr>
            </a:lvl8pPr>
            <a:lvl9pPr marL="2948806" indent="0">
              <a:buNone/>
              <a:defRPr sz="11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02-03-2025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378460"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3847678"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02-03-2025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378460" y="1193977"/>
            <a:ext cx="3344378" cy="497593"/>
          </a:xfrm>
        </p:spPr>
        <p:txBody>
          <a:bodyPr anchor="b"/>
          <a:lstStyle>
            <a:lvl1pPr marL="0" indent="0">
              <a:buNone/>
              <a:defRPr sz="1900" b="1"/>
            </a:lvl1pPr>
            <a:lvl2pPr marL="368600" indent="0">
              <a:buNone/>
              <a:defRPr sz="1600" b="1"/>
            </a:lvl2pPr>
            <a:lvl3pPr marL="737202" indent="0">
              <a:buNone/>
              <a:defRPr sz="1500" b="1"/>
            </a:lvl3pPr>
            <a:lvl4pPr marL="1105803" indent="0">
              <a:buNone/>
              <a:defRPr sz="1300" b="1"/>
            </a:lvl4pPr>
            <a:lvl5pPr marL="1474403" indent="0">
              <a:buNone/>
              <a:defRPr sz="1300" b="1"/>
            </a:lvl5pPr>
            <a:lvl6pPr marL="1843004" indent="0">
              <a:buNone/>
              <a:defRPr sz="1300" b="1"/>
            </a:lvl6pPr>
            <a:lvl7pPr marL="2211604" indent="0">
              <a:buNone/>
              <a:defRPr sz="1300" b="1"/>
            </a:lvl7pPr>
            <a:lvl8pPr marL="2580206" indent="0">
              <a:buNone/>
              <a:defRPr sz="1300" b="1"/>
            </a:lvl8pPr>
            <a:lvl9pPr marL="2948806" indent="0">
              <a:buNone/>
              <a:defRPr sz="1300" b="1"/>
            </a:lvl9pPr>
          </a:lstStyle>
          <a:p>
            <a:pPr lvl="0"/>
            <a:r>
              <a:rPr lang="nl-NL"/>
              <a:t>Klik om de modelstijlen te bewerken</a:t>
            </a:r>
          </a:p>
        </p:txBody>
      </p:sp>
      <p:sp>
        <p:nvSpPr>
          <p:cNvPr id="4" name="Tijdelijke aanduiding voor inhoud 3"/>
          <p:cNvSpPr>
            <a:spLocks noGrp="1"/>
          </p:cNvSpPr>
          <p:nvPr>
            <p:ph sz="half" idx="2"/>
          </p:nvPr>
        </p:nvSpPr>
        <p:spPr>
          <a:xfrm>
            <a:off x="378460" y="1691569"/>
            <a:ext cx="3344378" cy="3073224"/>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3845049" y="1193977"/>
            <a:ext cx="3345692" cy="497593"/>
          </a:xfrm>
        </p:spPr>
        <p:txBody>
          <a:bodyPr anchor="b"/>
          <a:lstStyle>
            <a:lvl1pPr marL="0" indent="0">
              <a:buNone/>
              <a:defRPr sz="1900" b="1"/>
            </a:lvl1pPr>
            <a:lvl2pPr marL="368600" indent="0">
              <a:buNone/>
              <a:defRPr sz="1600" b="1"/>
            </a:lvl2pPr>
            <a:lvl3pPr marL="737202" indent="0">
              <a:buNone/>
              <a:defRPr sz="1500" b="1"/>
            </a:lvl3pPr>
            <a:lvl4pPr marL="1105803" indent="0">
              <a:buNone/>
              <a:defRPr sz="1300" b="1"/>
            </a:lvl4pPr>
            <a:lvl5pPr marL="1474403" indent="0">
              <a:buNone/>
              <a:defRPr sz="1300" b="1"/>
            </a:lvl5pPr>
            <a:lvl6pPr marL="1843004" indent="0">
              <a:buNone/>
              <a:defRPr sz="1300" b="1"/>
            </a:lvl6pPr>
            <a:lvl7pPr marL="2211604" indent="0">
              <a:buNone/>
              <a:defRPr sz="1300" b="1"/>
            </a:lvl7pPr>
            <a:lvl8pPr marL="2580206" indent="0">
              <a:buNone/>
              <a:defRPr sz="1300" b="1"/>
            </a:lvl8pPr>
            <a:lvl9pPr marL="2948806" indent="0">
              <a:buNone/>
              <a:defRPr sz="1300" b="1"/>
            </a:lvl9pPr>
          </a:lstStyle>
          <a:p>
            <a:pPr lvl="0"/>
            <a:r>
              <a:rPr lang="nl-NL"/>
              <a:t>Klik om de modelstijlen te bewerken</a:t>
            </a:r>
          </a:p>
        </p:txBody>
      </p:sp>
      <p:sp>
        <p:nvSpPr>
          <p:cNvPr id="6" name="Tijdelijke aanduiding voor inhoud 5"/>
          <p:cNvSpPr>
            <a:spLocks noGrp="1"/>
          </p:cNvSpPr>
          <p:nvPr>
            <p:ph sz="quarter" idx="4"/>
          </p:nvPr>
        </p:nvSpPr>
        <p:spPr>
          <a:xfrm>
            <a:off x="3845049" y="1691569"/>
            <a:ext cx="3345692" cy="3073224"/>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F636E1E-5DA8-44B4-845C-52514CD2158D}" type="datetimeFigureOut">
              <a:rPr lang="nl-NL" smtClean="0"/>
              <a:pPr/>
              <a:t>02-03-2025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F636E1E-5DA8-44B4-845C-52514CD2158D}" type="datetimeFigureOut">
              <a:rPr lang="nl-NL" smtClean="0"/>
              <a:pPr/>
              <a:t>02-03-2025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F636E1E-5DA8-44B4-845C-52514CD2158D}" type="datetimeFigureOut">
              <a:rPr lang="nl-NL" smtClean="0"/>
              <a:pPr/>
              <a:t>02-03-2025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78461" y="212373"/>
            <a:ext cx="2490215" cy="903817"/>
          </a:xfrm>
        </p:spPr>
        <p:txBody>
          <a:bodyPr anchor="b"/>
          <a:lstStyle>
            <a:lvl1pPr algn="l">
              <a:defRPr sz="1600" b="1"/>
            </a:lvl1pPr>
          </a:lstStyle>
          <a:p>
            <a:r>
              <a:rPr lang="nl-NL"/>
              <a:t>Klik om de stijl te bewerken</a:t>
            </a:r>
          </a:p>
        </p:txBody>
      </p:sp>
      <p:sp>
        <p:nvSpPr>
          <p:cNvPr id="3" name="Tijdelijke aanduiding voor inhoud 2"/>
          <p:cNvSpPr>
            <a:spLocks noGrp="1"/>
          </p:cNvSpPr>
          <p:nvPr>
            <p:ph idx="1"/>
          </p:nvPr>
        </p:nvSpPr>
        <p:spPr>
          <a:xfrm>
            <a:off x="2959348" y="212374"/>
            <a:ext cx="4231393" cy="4552421"/>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378461" y="1116190"/>
            <a:ext cx="2490215" cy="3648605"/>
          </a:xfrm>
        </p:spPr>
        <p:txBody>
          <a:bodyPr/>
          <a:lstStyle>
            <a:lvl1pPr marL="0" indent="0">
              <a:buNone/>
              <a:defRPr sz="1100"/>
            </a:lvl1pPr>
            <a:lvl2pPr marL="368600" indent="0">
              <a:buNone/>
              <a:defRPr sz="1000"/>
            </a:lvl2pPr>
            <a:lvl3pPr marL="737202" indent="0">
              <a:buNone/>
              <a:defRPr sz="800"/>
            </a:lvl3pPr>
            <a:lvl4pPr marL="1105803" indent="0">
              <a:buNone/>
              <a:defRPr sz="700"/>
            </a:lvl4pPr>
            <a:lvl5pPr marL="1474403" indent="0">
              <a:buNone/>
              <a:defRPr sz="700"/>
            </a:lvl5pPr>
            <a:lvl6pPr marL="1843004" indent="0">
              <a:buNone/>
              <a:defRPr sz="700"/>
            </a:lvl6pPr>
            <a:lvl7pPr marL="2211604" indent="0">
              <a:buNone/>
              <a:defRPr sz="700"/>
            </a:lvl7pPr>
            <a:lvl8pPr marL="2580206" indent="0">
              <a:buNone/>
              <a:defRPr sz="700"/>
            </a:lvl8pPr>
            <a:lvl9pPr marL="2948806" indent="0">
              <a:buNone/>
              <a:defRPr sz="7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02-03-2025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483616" y="3733800"/>
            <a:ext cx="4541520" cy="440796"/>
          </a:xfrm>
        </p:spPr>
        <p:txBody>
          <a:bodyPr anchor="b"/>
          <a:lstStyle>
            <a:lvl1pPr algn="l">
              <a:defRPr sz="1600" b="1"/>
            </a:lvl1pPr>
          </a:lstStyle>
          <a:p>
            <a:r>
              <a:rPr lang="nl-NL"/>
              <a:t>Klik om de stijl te bewerken</a:t>
            </a:r>
          </a:p>
        </p:txBody>
      </p:sp>
      <p:sp>
        <p:nvSpPr>
          <p:cNvPr id="3" name="Tijdelijke aanduiding voor afbeelding 2"/>
          <p:cNvSpPr>
            <a:spLocks noGrp="1"/>
          </p:cNvSpPr>
          <p:nvPr>
            <p:ph type="pic" idx="1"/>
          </p:nvPr>
        </p:nvSpPr>
        <p:spPr>
          <a:xfrm>
            <a:off x="1483616" y="476603"/>
            <a:ext cx="4541520" cy="3200400"/>
          </a:xfrm>
        </p:spPr>
        <p:txBody>
          <a:bodyPr/>
          <a:lstStyle>
            <a:lvl1pPr marL="0" indent="0">
              <a:buNone/>
              <a:defRPr sz="2600"/>
            </a:lvl1pPr>
            <a:lvl2pPr marL="368600" indent="0">
              <a:buNone/>
              <a:defRPr sz="2300"/>
            </a:lvl2pPr>
            <a:lvl3pPr marL="737202" indent="0">
              <a:buNone/>
              <a:defRPr sz="1900"/>
            </a:lvl3pPr>
            <a:lvl4pPr marL="1105803" indent="0">
              <a:buNone/>
              <a:defRPr sz="1600"/>
            </a:lvl4pPr>
            <a:lvl5pPr marL="1474403" indent="0">
              <a:buNone/>
              <a:defRPr sz="1600"/>
            </a:lvl5pPr>
            <a:lvl6pPr marL="1843004" indent="0">
              <a:buNone/>
              <a:defRPr sz="1600"/>
            </a:lvl6pPr>
            <a:lvl7pPr marL="2211604" indent="0">
              <a:buNone/>
              <a:defRPr sz="1600"/>
            </a:lvl7pPr>
            <a:lvl8pPr marL="2580206" indent="0">
              <a:buNone/>
              <a:defRPr sz="1600"/>
            </a:lvl8pPr>
            <a:lvl9pPr marL="2948806" indent="0">
              <a:buNone/>
              <a:defRPr sz="1600"/>
            </a:lvl9pPr>
          </a:lstStyle>
          <a:p>
            <a:endParaRPr lang="nl-NL"/>
          </a:p>
        </p:txBody>
      </p:sp>
      <p:sp>
        <p:nvSpPr>
          <p:cNvPr id="4" name="Tijdelijke aanduiding voor tekst 3"/>
          <p:cNvSpPr>
            <a:spLocks noGrp="1"/>
          </p:cNvSpPr>
          <p:nvPr>
            <p:ph type="body" sz="half" idx="2"/>
          </p:nvPr>
        </p:nvSpPr>
        <p:spPr>
          <a:xfrm>
            <a:off x="1483616" y="4174596"/>
            <a:ext cx="4541520" cy="626004"/>
          </a:xfrm>
        </p:spPr>
        <p:txBody>
          <a:bodyPr/>
          <a:lstStyle>
            <a:lvl1pPr marL="0" indent="0">
              <a:buNone/>
              <a:defRPr sz="1100"/>
            </a:lvl1pPr>
            <a:lvl2pPr marL="368600" indent="0">
              <a:buNone/>
              <a:defRPr sz="1000"/>
            </a:lvl2pPr>
            <a:lvl3pPr marL="737202" indent="0">
              <a:buNone/>
              <a:defRPr sz="800"/>
            </a:lvl3pPr>
            <a:lvl4pPr marL="1105803" indent="0">
              <a:buNone/>
              <a:defRPr sz="700"/>
            </a:lvl4pPr>
            <a:lvl5pPr marL="1474403" indent="0">
              <a:buNone/>
              <a:defRPr sz="700"/>
            </a:lvl5pPr>
            <a:lvl6pPr marL="1843004" indent="0">
              <a:buNone/>
              <a:defRPr sz="700"/>
            </a:lvl6pPr>
            <a:lvl7pPr marL="2211604" indent="0">
              <a:buNone/>
              <a:defRPr sz="700"/>
            </a:lvl7pPr>
            <a:lvl8pPr marL="2580206" indent="0">
              <a:buNone/>
              <a:defRPr sz="700"/>
            </a:lvl8pPr>
            <a:lvl9pPr marL="2948806" indent="0">
              <a:buNone/>
              <a:defRPr sz="7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02-03-2025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02-03-2025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5487670" y="213609"/>
            <a:ext cx="1703070" cy="4551186"/>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378461" y="213609"/>
            <a:ext cx="4983057" cy="4551186"/>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02-03-2025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78460" y="213607"/>
            <a:ext cx="6812280" cy="889000"/>
          </a:xfrm>
          <a:prstGeom prst="rect">
            <a:avLst/>
          </a:prstGeom>
        </p:spPr>
        <p:txBody>
          <a:bodyPr lIns="73728" tIns="36864" rIns="73728" bIns="36864"/>
          <a:lstStyle/>
          <a:p>
            <a:r>
              <a:rPr lang="nl-NL"/>
              <a:t>Klik om de stijl te bewerken</a:t>
            </a:r>
          </a:p>
        </p:txBody>
      </p:sp>
      <p:sp>
        <p:nvSpPr>
          <p:cNvPr id="3" name="Tijdelijke aanduiding voor inhoud 2"/>
          <p:cNvSpPr>
            <a:spLocks noGrp="1"/>
          </p:cNvSpPr>
          <p:nvPr>
            <p:ph idx="1"/>
          </p:nvPr>
        </p:nvSpPr>
        <p:spPr>
          <a:xfrm>
            <a:off x="378460" y="1244601"/>
            <a:ext cx="6812280" cy="3520193"/>
          </a:xfrm>
          <a:prstGeom prst="rect">
            <a:avLst/>
          </a:prstGeom>
        </p:spPr>
        <p:txBody>
          <a:bodyPr lIns="73728" tIns="36864" rIns="73728" bIns="36864"/>
          <a:lstStyle/>
          <a:p>
            <a:pPr lvl="0"/>
            <a:r>
              <a:rPr lang="nl-NL" dirty="0"/>
              <a:t>Klik om de modelstijlen te bewerken</a:t>
            </a:r>
          </a:p>
          <a:p>
            <a:pPr lvl="1"/>
            <a:r>
              <a:rPr lang="nl-NL" dirty="0"/>
              <a:t>Tweede niveau</a:t>
            </a:r>
          </a:p>
          <a:p>
            <a:pPr lvl="2"/>
            <a:r>
              <a:rPr lang="nl-NL" dirty="0"/>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378460" y="4943828"/>
            <a:ext cx="1766147" cy="283986"/>
          </a:xfrm>
          <a:prstGeom prst="rect">
            <a:avLst/>
          </a:prstGeom>
        </p:spPr>
        <p:txBody>
          <a:bodyPr lIns="73728" tIns="36864" rIns="73728" bIns="36864"/>
          <a:lstStyle/>
          <a:p>
            <a:fld id="{6F636E1E-5DA8-44B4-845C-52514CD2158D}" type="datetimeFigureOut">
              <a:rPr lang="nl-NL" smtClean="0"/>
              <a:pPr/>
              <a:t>02-03-2025</a:t>
            </a:fld>
            <a:endParaRPr lang="nl-NL"/>
          </a:p>
        </p:txBody>
      </p:sp>
      <p:sp>
        <p:nvSpPr>
          <p:cNvPr id="5" name="Tijdelijke aanduiding voor voettekst 4"/>
          <p:cNvSpPr>
            <a:spLocks noGrp="1"/>
          </p:cNvSpPr>
          <p:nvPr>
            <p:ph type="ftr" sz="quarter" idx="11"/>
          </p:nvPr>
        </p:nvSpPr>
        <p:spPr>
          <a:xfrm>
            <a:off x="2586144" y="4943828"/>
            <a:ext cx="2396913" cy="283986"/>
          </a:xfrm>
          <a:prstGeom prst="rect">
            <a:avLst/>
          </a:prstGeom>
        </p:spPr>
        <p:txBody>
          <a:bodyPr lIns="73728" tIns="36864" rIns="73728" bIns="36864"/>
          <a:lstStyle/>
          <a:p>
            <a:endParaRPr lang="nl-NL"/>
          </a:p>
        </p:txBody>
      </p:sp>
      <p:sp>
        <p:nvSpPr>
          <p:cNvPr id="6" name="Tijdelijke aanduiding voor dianummer 5"/>
          <p:cNvSpPr>
            <a:spLocks noGrp="1"/>
          </p:cNvSpPr>
          <p:nvPr>
            <p:ph type="sldNum" sz="quarter" idx="12"/>
          </p:nvPr>
        </p:nvSpPr>
        <p:spPr>
          <a:xfrm>
            <a:off x="5424593" y="4943828"/>
            <a:ext cx="1766147" cy="283986"/>
          </a:xfrm>
          <a:prstGeom prst="rect">
            <a:avLst/>
          </a:prstGeom>
        </p:spPr>
        <p:txBody>
          <a:bodyPr lIns="73728" tIns="36864" rIns="73728" bIns="36864"/>
          <a:lstStyle/>
          <a:p>
            <a:fld id="{D05E2A8F-01C1-4256-80B6-FDC4C5BFAE0C}" type="slidenum">
              <a:rPr lang="nl-NL" smtClean="0"/>
              <a:pPr/>
              <a:t>‹#›</a:t>
            </a:fld>
            <a:endParaRPr lang="nl-NL"/>
          </a:p>
        </p:txBody>
      </p:sp>
      <p:sp>
        <p:nvSpPr>
          <p:cNvPr id="7" name="object 4"/>
          <p:cNvSpPr/>
          <p:nvPr userDrawn="1"/>
        </p:nvSpPr>
        <p:spPr>
          <a:xfrm>
            <a:off x="279400" y="152400"/>
            <a:ext cx="1104544" cy="515251"/>
          </a:xfrm>
          <a:custGeom>
            <a:avLst/>
            <a:gdLst/>
            <a:ahLst/>
            <a:cxnLst/>
            <a:rect l="l" t="t" r="r" b="b"/>
            <a:pathLst>
              <a:path w="1104544" h="515251">
                <a:moveTo>
                  <a:pt x="348221" y="0"/>
                </a:moveTo>
                <a:lnTo>
                  <a:pt x="512089" y="4724"/>
                </a:lnTo>
                <a:lnTo>
                  <a:pt x="430161" y="67754"/>
                </a:lnTo>
                <a:lnTo>
                  <a:pt x="623963" y="92964"/>
                </a:lnTo>
                <a:lnTo>
                  <a:pt x="726389" y="12611"/>
                </a:lnTo>
                <a:lnTo>
                  <a:pt x="1104544" y="23634"/>
                </a:lnTo>
                <a:lnTo>
                  <a:pt x="800442" y="222173"/>
                </a:lnTo>
                <a:lnTo>
                  <a:pt x="647598" y="193814"/>
                </a:lnTo>
                <a:lnTo>
                  <a:pt x="438035" y="334048"/>
                </a:lnTo>
                <a:lnTo>
                  <a:pt x="557784" y="379742"/>
                </a:lnTo>
                <a:lnTo>
                  <a:pt x="348221" y="515251"/>
                </a:lnTo>
                <a:lnTo>
                  <a:pt x="190652" y="412826"/>
                </a:lnTo>
                <a:lnTo>
                  <a:pt x="264706" y="357682"/>
                </a:lnTo>
                <a:lnTo>
                  <a:pt x="141808" y="291503"/>
                </a:lnTo>
                <a:lnTo>
                  <a:pt x="83502" y="341922"/>
                </a:lnTo>
                <a:lnTo>
                  <a:pt x="0" y="289928"/>
                </a:lnTo>
                <a:lnTo>
                  <a:pt x="110286" y="196964"/>
                </a:lnTo>
                <a:lnTo>
                  <a:pt x="159143" y="220599"/>
                </a:lnTo>
                <a:lnTo>
                  <a:pt x="271018" y="126060"/>
                </a:lnTo>
                <a:lnTo>
                  <a:pt x="220586" y="105575"/>
                </a:lnTo>
                <a:lnTo>
                  <a:pt x="348221" y="0"/>
                </a:lnTo>
                <a:close/>
              </a:path>
            </a:pathLst>
          </a:custGeom>
          <a:ln w="10668">
            <a:solidFill>
              <a:srgbClr val="00B3A9"/>
            </a:solidFill>
          </a:ln>
        </p:spPr>
        <p:txBody>
          <a:bodyPr wrap="square" lIns="0" tIns="0" rIns="0" bIns="0" rtlCol="0">
            <a:noAutofit/>
          </a:bodyPr>
          <a:lstStyle/>
          <a:p>
            <a:endParaRPr/>
          </a:p>
        </p:txBody>
      </p:sp>
      <p:sp>
        <p:nvSpPr>
          <p:cNvPr id="8" name="object 3"/>
          <p:cNvSpPr/>
          <p:nvPr userDrawn="1"/>
        </p:nvSpPr>
        <p:spPr>
          <a:xfrm>
            <a:off x="279400" y="152400"/>
            <a:ext cx="1104544" cy="515251"/>
          </a:xfrm>
          <a:prstGeom prst="rect">
            <a:avLst/>
          </a:prstGeom>
          <a:blipFill>
            <a:blip r:embed="rId2" cstate="print"/>
            <a:stretch>
              <a:fillRect/>
            </a:stretch>
          </a:blipFill>
        </p:spPr>
        <p:txBody>
          <a:bodyPr wrap="square" lIns="0" tIns="0" rIns="0" bIns="0" rtlCol="0">
            <a:noAutofit/>
          </a:bodyPr>
          <a:lstStyle/>
          <a:p>
            <a:r>
              <a:rPr lang="nl-NL" dirty="0"/>
              <a:t>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378460" y="213607"/>
            <a:ext cx="6812280" cy="889000"/>
          </a:xfrm>
          <a:prstGeom prst="rect">
            <a:avLst/>
          </a:prstGeom>
        </p:spPr>
        <p:txBody>
          <a:bodyPr lIns="73728" tIns="36864" rIns="73728" bIns="36864"/>
          <a:lstStyle/>
          <a:p>
            <a:r>
              <a:rPr lang="nl-NL"/>
              <a:t>Klik om de stijl te bewerken</a:t>
            </a:r>
          </a:p>
        </p:txBody>
      </p:sp>
      <p:sp>
        <p:nvSpPr>
          <p:cNvPr id="3" name="Tijdelijke aanduiding voor datum 2"/>
          <p:cNvSpPr>
            <a:spLocks noGrp="1"/>
          </p:cNvSpPr>
          <p:nvPr>
            <p:ph type="dt" sz="half" idx="10"/>
          </p:nvPr>
        </p:nvSpPr>
        <p:spPr>
          <a:xfrm>
            <a:off x="378460" y="4943830"/>
            <a:ext cx="1766147" cy="283986"/>
          </a:xfrm>
          <a:prstGeom prst="rect">
            <a:avLst/>
          </a:prstGeom>
        </p:spPr>
        <p:txBody>
          <a:bodyPr lIns="73728" tIns="36864" rIns="73728" bIns="36864"/>
          <a:lstStyle/>
          <a:p>
            <a:fld id="{3F174943-8805-4876-A91A-8DB49698CD94}" type="datetime1">
              <a:rPr lang="nl-NL" smtClean="0">
                <a:solidFill>
                  <a:prstClr val="black">
                    <a:tint val="75000"/>
                  </a:prstClr>
                </a:solidFill>
              </a:rPr>
              <a:pPr/>
              <a:t>02-03-2025</a:t>
            </a:fld>
            <a:endParaRPr lang="nl-NL">
              <a:solidFill>
                <a:prstClr val="black">
                  <a:tint val="75000"/>
                </a:prstClr>
              </a:solidFill>
            </a:endParaRPr>
          </a:p>
        </p:txBody>
      </p:sp>
      <p:sp>
        <p:nvSpPr>
          <p:cNvPr id="4" name="Tijdelijke aanduiding voor voettekst 3"/>
          <p:cNvSpPr>
            <a:spLocks noGrp="1"/>
          </p:cNvSpPr>
          <p:nvPr>
            <p:ph type="ftr" sz="quarter" idx="11"/>
          </p:nvPr>
        </p:nvSpPr>
        <p:spPr>
          <a:xfrm>
            <a:off x="2586144" y="4943830"/>
            <a:ext cx="2396913" cy="283986"/>
          </a:xfrm>
          <a:prstGeom prst="rect">
            <a:avLst/>
          </a:prstGeom>
        </p:spPr>
        <p:txBody>
          <a:bodyPr lIns="73728" tIns="36864" rIns="73728" bIns="36864"/>
          <a:lstStyle/>
          <a:p>
            <a:r>
              <a:rPr lang="da-DK">
                <a:solidFill>
                  <a:prstClr val="black">
                    <a:tint val="75000"/>
                  </a:prstClr>
                </a:solidFill>
              </a:rPr>
              <a:t>HACCP voor leidinggevende</a:t>
            </a:r>
            <a:endParaRPr lang="nl-NL">
              <a:solidFill>
                <a:prstClr val="black">
                  <a:tint val="75000"/>
                </a:prstClr>
              </a:solidFill>
            </a:endParaRPr>
          </a:p>
        </p:txBody>
      </p:sp>
      <p:sp>
        <p:nvSpPr>
          <p:cNvPr id="5" name="Tijdelijke aanduiding voor dianummer 4"/>
          <p:cNvSpPr>
            <a:spLocks noGrp="1"/>
          </p:cNvSpPr>
          <p:nvPr>
            <p:ph type="sldNum" sz="quarter" idx="12"/>
          </p:nvPr>
        </p:nvSpPr>
        <p:spPr>
          <a:xfrm>
            <a:off x="5424593" y="4943830"/>
            <a:ext cx="1766147" cy="283986"/>
          </a:xfrm>
          <a:prstGeom prst="rect">
            <a:avLst/>
          </a:prstGeom>
        </p:spPr>
        <p:txBody>
          <a:bodyPr lIns="73728" tIns="36864" rIns="73728" bIns="36864"/>
          <a:lstStyle/>
          <a:p>
            <a:fld id="{405ED0BB-3F79-4572-B3F0-5E0CED59B5C4}" type="slidenum">
              <a:rPr lang="nl-NL" smtClean="0">
                <a:solidFill>
                  <a:prstClr val="black">
                    <a:tint val="75000"/>
                  </a:prstClr>
                </a:solidFill>
              </a:rPr>
              <a:pPr/>
              <a:t>‹#›</a:t>
            </a:fld>
            <a:endParaRPr lang="nl-NL">
              <a:solidFill>
                <a:prstClr val="black">
                  <a:tint val="75000"/>
                </a:prstClr>
              </a:solidFill>
            </a:endParaRPr>
          </a:p>
        </p:txBody>
      </p:sp>
    </p:spTree>
    <p:extLst>
      <p:ext uri="{BB962C8B-B14F-4D97-AF65-F5344CB8AC3E}">
        <p14:creationId xmlns:p14="http://schemas.microsoft.com/office/powerpoint/2010/main" val="420683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67392" y="1656654"/>
            <a:ext cx="6434416" cy="1143640"/>
          </a:xfrm>
          <a:prstGeom prst="rect">
            <a:avLst/>
          </a:prstGeom>
        </p:spPr>
        <p:txBody>
          <a:bodyPr lIns="66879" tIns="33440" rIns="66879" bIns="33440"/>
          <a:lstStyle/>
          <a:p>
            <a:r>
              <a:rPr lang="nl-NL"/>
              <a:t>Titelstijl van model bewerken</a:t>
            </a:r>
          </a:p>
        </p:txBody>
      </p:sp>
      <p:sp>
        <p:nvSpPr>
          <p:cNvPr id="3" name="Subtitel 2"/>
          <p:cNvSpPr>
            <a:spLocks noGrp="1"/>
          </p:cNvSpPr>
          <p:nvPr>
            <p:ph type="subTitle" idx="1"/>
          </p:nvPr>
        </p:nvSpPr>
        <p:spPr>
          <a:xfrm>
            <a:off x="1135977" y="3022078"/>
            <a:ext cx="5298440" cy="1363183"/>
          </a:xfrm>
          <a:prstGeom prst="rect">
            <a:avLst/>
          </a:prstGeom>
        </p:spPr>
        <p:txBody>
          <a:bodyPr lIns="66879" tIns="33440" rIns="66879" bIns="33440"/>
          <a:lstStyle>
            <a:lvl1pPr marL="0" indent="0" algn="ctr">
              <a:buNone/>
              <a:defRPr/>
            </a:lvl1pPr>
            <a:lvl2pPr marL="334396" indent="0" algn="ctr">
              <a:buNone/>
              <a:defRPr/>
            </a:lvl2pPr>
            <a:lvl3pPr marL="668792" indent="0" algn="ctr">
              <a:buNone/>
              <a:defRPr/>
            </a:lvl3pPr>
            <a:lvl4pPr marL="1003188" indent="0" algn="ctr">
              <a:buNone/>
              <a:defRPr/>
            </a:lvl4pPr>
            <a:lvl5pPr marL="1337584" indent="0" algn="ctr">
              <a:buNone/>
              <a:defRPr/>
            </a:lvl5pPr>
            <a:lvl6pPr marL="1671980" indent="0" algn="ctr">
              <a:buNone/>
              <a:defRPr/>
            </a:lvl6pPr>
            <a:lvl7pPr marL="2006376" indent="0" algn="ctr">
              <a:buNone/>
              <a:defRPr/>
            </a:lvl7pPr>
            <a:lvl8pPr marL="2340773" indent="0" algn="ctr">
              <a:buNone/>
              <a:defRPr/>
            </a:lvl8pPr>
            <a:lvl9pPr marL="2675169" indent="0" algn="ctr">
              <a:buNone/>
              <a:defRPr/>
            </a:lvl9pPr>
          </a:lstStyle>
          <a:p>
            <a:r>
              <a:rPr lang="nl-NL"/>
              <a:t>Klik om de titelstijl van het model te bewerken</a:t>
            </a:r>
          </a:p>
        </p:txBody>
      </p:sp>
    </p:spTree>
    <p:extLst>
      <p:ext uri="{BB962C8B-B14F-4D97-AF65-F5344CB8AC3E}">
        <p14:creationId xmlns:p14="http://schemas.microsoft.com/office/powerpoint/2010/main" val="373581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377865" y="212823"/>
            <a:ext cx="6809896" cy="889373"/>
          </a:xfrm>
          <a:prstGeom prst="rect">
            <a:avLst/>
          </a:prstGeom>
        </p:spPr>
        <p:txBody>
          <a:bodyPr lIns="66879" tIns="33440" rIns="66879" bIns="33440"/>
          <a:lstStyle/>
          <a:p>
            <a:r>
              <a:rPr lang="nl-NL"/>
              <a:t>Titelstijl van model bewerken</a:t>
            </a:r>
          </a:p>
        </p:txBody>
      </p:sp>
    </p:spTree>
    <p:extLst>
      <p:ext uri="{BB962C8B-B14F-4D97-AF65-F5344CB8AC3E}">
        <p14:creationId xmlns:p14="http://schemas.microsoft.com/office/powerpoint/2010/main" val="218522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ADLINE + bod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31578747"/>
              </p:ext>
            </p:extLst>
          </p:nvPr>
        </p:nvGraphicFramePr>
        <p:xfrm>
          <a:off x="1315" y="1647"/>
          <a:ext cx="1314" cy="164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315" y="1647"/>
                        <a:ext cx="1314" cy="1646"/>
                      </a:xfrm>
                      <a:prstGeom prst="rect">
                        <a:avLst/>
                      </a:prstGeom>
                    </p:spPr>
                  </p:pic>
                </p:oleObj>
              </mc:Fallback>
            </mc:AlternateContent>
          </a:graphicData>
        </a:graphic>
      </p:graphicFrame>
      <p:grpSp>
        <p:nvGrpSpPr>
          <p:cNvPr id="3" name="Groeperen 2"/>
          <p:cNvGrpSpPr/>
          <p:nvPr userDrawn="1"/>
        </p:nvGrpSpPr>
        <p:grpSpPr>
          <a:xfrm>
            <a:off x="5992007" y="4757899"/>
            <a:ext cx="1581784" cy="585312"/>
            <a:chOff x="7233120" y="4433389"/>
            <a:chExt cx="1910880" cy="564408"/>
          </a:xfrm>
        </p:grpSpPr>
        <p:grpSp>
          <p:nvGrpSpPr>
            <p:cNvPr id="4" name="Group 6"/>
            <p:cNvGrpSpPr/>
            <p:nvPr/>
          </p:nvGrpSpPr>
          <p:grpSpPr>
            <a:xfrm>
              <a:off x="7233120" y="4952078"/>
              <a:ext cx="1910880" cy="45719"/>
              <a:chOff x="3978247" y="5494178"/>
              <a:chExt cx="3293256" cy="140901"/>
            </a:xfrm>
          </p:grpSpPr>
          <p:sp>
            <p:nvSpPr>
              <p:cNvPr id="6" name="Rectangle 7"/>
              <p:cNvSpPr/>
              <p:nvPr/>
            </p:nvSpPr>
            <p:spPr>
              <a:xfrm>
                <a:off x="3978247" y="5494178"/>
                <a:ext cx="784124" cy="140901"/>
              </a:xfrm>
              <a:prstGeom prst="rect">
                <a:avLst/>
              </a:prstGeom>
              <a:solidFill>
                <a:srgbClr val="6F014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30000" noProof="0">
                  <a:ln>
                    <a:noFill/>
                  </a:ln>
                  <a:solidFill>
                    <a:srgbClr val="F8F8F8"/>
                  </a:solidFill>
                  <a:effectLst/>
                  <a:uLnTx/>
                  <a:uFillTx/>
                  <a:latin typeface="Arial"/>
                  <a:ea typeface="+mn-ea"/>
                  <a:cs typeface="+mn-cs"/>
                </a:endParaRPr>
              </a:p>
            </p:txBody>
          </p:sp>
          <p:sp>
            <p:nvSpPr>
              <p:cNvPr id="7" name="Rectangle 8"/>
              <p:cNvSpPr/>
              <p:nvPr/>
            </p:nvSpPr>
            <p:spPr>
              <a:xfrm>
                <a:off x="4817534" y="5494178"/>
                <a:ext cx="784124" cy="140901"/>
              </a:xfrm>
              <a:prstGeom prst="rect">
                <a:avLst/>
              </a:prstGeom>
              <a:solidFill>
                <a:srgbClr val="E94D1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30000" noProof="0">
                  <a:ln>
                    <a:noFill/>
                  </a:ln>
                  <a:solidFill>
                    <a:srgbClr val="F8F8F8"/>
                  </a:solidFill>
                  <a:effectLst/>
                  <a:uLnTx/>
                  <a:uFillTx/>
                  <a:latin typeface="Arial"/>
                  <a:ea typeface="+mn-ea"/>
                  <a:cs typeface="+mn-cs"/>
                </a:endParaRPr>
              </a:p>
            </p:txBody>
          </p:sp>
          <p:sp>
            <p:nvSpPr>
              <p:cNvPr id="8" name="Rectangle 9"/>
              <p:cNvSpPr/>
              <p:nvPr/>
            </p:nvSpPr>
            <p:spPr>
              <a:xfrm>
                <a:off x="5648093" y="5494178"/>
                <a:ext cx="784124" cy="140901"/>
              </a:xfrm>
              <a:prstGeom prst="rect">
                <a:avLst/>
              </a:prstGeom>
              <a:solidFill>
                <a:srgbClr val="1398D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30000" noProof="0">
                  <a:ln>
                    <a:noFill/>
                  </a:ln>
                  <a:solidFill>
                    <a:srgbClr val="F8F8F8"/>
                  </a:solidFill>
                  <a:effectLst/>
                  <a:uLnTx/>
                  <a:uFillTx/>
                  <a:latin typeface="Arial"/>
                  <a:ea typeface="+mn-ea"/>
                  <a:cs typeface="+mn-cs"/>
                </a:endParaRPr>
              </a:p>
            </p:txBody>
          </p:sp>
          <p:sp>
            <p:nvSpPr>
              <p:cNvPr id="9" name="Rectangle 10"/>
              <p:cNvSpPr/>
              <p:nvPr/>
            </p:nvSpPr>
            <p:spPr>
              <a:xfrm>
                <a:off x="6487379" y="5494178"/>
                <a:ext cx="784124" cy="140901"/>
              </a:xfrm>
              <a:prstGeom prst="rect">
                <a:avLst/>
              </a:prstGeom>
              <a:solidFill>
                <a:srgbClr val="C1005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30000" noProof="0">
                  <a:ln>
                    <a:noFill/>
                  </a:ln>
                  <a:solidFill>
                    <a:srgbClr val="F8F8F8"/>
                  </a:solidFill>
                  <a:effectLst/>
                  <a:uLnTx/>
                  <a:uFillTx/>
                  <a:latin typeface="Arial"/>
                  <a:ea typeface="+mn-ea"/>
                  <a:cs typeface="+mn-cs"/>
                </a:endParaRPr>
              </a:p>
            </p:txBody>
          </p:sp>
        </p:grpSp>
        <p:pic>
          <p:nvPicPr>
            <p:cNvPr id="5" name="Afbeelding 4"/>
            <p:cNvPicPr>
              <a:picLocks noChangeAspect="1"/>
            </p:cNvPicPr>
            <p:nvPr/>
          </p:nvPicPr>
          <p:blipFill>
            <a:blip r:embed="rId5"/>
            <a:stretch>
              <a:fillRect/>
            </a:stretch>
          </p:blipFill>
          <p:spPr>
            <a:xfrm>
              <a:off x="7233120" y="4433389"/>
              <a:ext cx="1652446" cy="363538"/>
            </a:xfrm>
            <a:prstGeom prst="rect">
              <a:avLst/>
            </a:prstGeom>
          </p:spPr>
        </p:pic>
      </p:grpSp>
      <p:sp>
        <p:nvSpPr>
          <p:cNvPr id="11" name="Tijdelijke aanduiding voor tekst 10"/>
          <p:cNvSpPr>
            <a:spLocks noGrp="1"/>
          </p:cNvSpPr>
          <p:nvPr>
            <p:ph type="body" sz="quarter" idx="10" hasCustomPrompt="1"/>
          </p:nvPr>
        </p:nvSpPr>
        <p:spPr>
          <a:xfrm>
            <a:off x="327211" y="104815"/>
            <a:ext cx="7032654" cy="597606"/>
          </a:xfrm>
          <a:prstGeom prst="rect">
            <a:avLst/>
          </a:prstGeom>
          <a:noFill/>
          <a:ln>
            <a:noFill/>
          </a:ln>
        </p:spPr>
        <p:txBody>
          <a:bodyPr lIns="91425" tIns="91425" rIns="91425" bIns="91425" anchor="t" anchorCtr="0">
            <a:noAutofit/>
          </a:bodyPr>
          <a:lstStyle>
            <a:lvl1pPr>
              <a:defRPr lang="nl-NL" sz="3000" kern="1200" cap="all" smtClean="0">
                <a:solidFill>
                  <a:schemeClr val="tx2"/>
                </a:solidFill>
                <a:latin typeface="Alwyn"/>
                <a:ea typeface="Alwyn Light"/>
                <a:cs typeface="Alwyn"/>
              </a:defRPr>
            </a:lvl1pPr>
            <a:lvl2pPr>
              <a:defRPr lang="nl-NL" kern="1200" smtClean="0">
                <a:latin typeface="Arial" charset="0"/>
                <a:ea typeface="+mn-ea"/>
                <a:cs typeface="+mn-cs"/>
              </a:defRPr>
            </a:lvl2pPr>
            <a:lvl3pPr>
              <a:defRPr lang="nl-NL" kern="1200" smtClean="0">
                <a:latin typeface="Arial" charset="0"/>
                <a:ea typeface="+mn-ea"/>
                <a:cs typeface="+mn-cs"/>
              </a:defRPr>
            </a:lvl3pPr>
            <a:lvl4pPr>
              <a:defRPr lang="nl-NL" kern="1200" smtClean="0">
                <a:latin typeface="Arial" charset="0"/>
                <a:ea typeface="+mn-ea"/>
                <a:cs typeface="+mn-cs"/>
              </a:defRPr>
            </a:lvl4pPr>
            <a:lvl5pPr>
              <a:defRPr lang="nl-NL" kern="1200">
                <a:latin typeface="Arial" charset="0"/>
                <a:ea typeface="+mn-ea"/>
                <a:cs typeface="+mn-cs"/>
              </a:defRPr>
            </a:lvl5pPr>
          </a:lstStyle>
          <a:p>
            <a:pPr lvl="0">
              <a:lnSpc>
                <a:spcPct val="115000"/>
              </a:lnSpc>
              <a:spcBef>
                <a:spcPts val="0"/>
              </a:spcBef>
              <a:spcAft>
                <a:spcPct val="0"/>
              </a:spcAft>
            </a:pPr>
            <a:r>
              <a:rPr lang="nl-NL" dirty="0"/>
              <a:t>Titel	</a:t>
            </a:r>
          </a:p>
        </p:txBody>
      </p:sp>
      <p:sp>
        <p:nvSpPr>
          <p:cNvPr id="15" name="Tijdelijke aanduiding voor tekst 10"/>
          <p:cNvSpPr>
            <a:spLocks noGrp="1"/>
          </p:cNvSpPr>
          <p:nvPr>
            <p:ph type="body" sz="quarter" idx="11" hasCustomPrompt="1"/>
          </p:nvPr>
        </p:nvSpPr>
        <p:spPr>
          <a:xfrm>
            <a:off x="345764" y="634319"/>
            <a:ext cx="7014101" cy="436207"/>
          </a:xfrm>
          <a:prstGeom prst="rect">
            <a:avLst/>
          </a:prstGeom>
        </p:spPr>
        <p:txBody>
          <a:bodyPr wrap="square">
            <a:spAutoFit/>
          </a:bodyPr>
          <a:lstStyle>
            <a:lvl1pPr>
              <a:defRPr lang="nl-NL" sz="1600" kern="1200" baseline="0" dirty="0">
                <a:solidFill>
                  <a:schemeClr val="accent1"/>
                </a:solidFill>
                <a:latin typeface="Alwyn Light"/>
                <a:ea typeface="Alwyn"/>
                <a:cs typeface="Alwyn Light"/>
              </a:defRPr>
            </a:lvl1pPr>
          </a:lstStyle>
          <a:p>
            <a:pPr lvl="0">
              <a:lnSpc>
                <a:spcPct val="140000"/>
              </a:lnSpc>
              <a:spcAft>
                <a:spcPct val="0"/>
              </a:spcAft>
            </a:pPr>
            <a:r>
              <a:rPr lang="nl-NL" dirty="0"/>
              <a:t>Subtitel</a:t>
            </a:r>
          </a:p>
        </p:txBody>
      </p:sp>
      <p:sp>
        <p:nvSpPr>
          <p:cNvPr id="13" name="Tijdelijke aanduiding voor tekst 20"/>
          <p:cNvSpPr>
            <a:spLocks noGrp="1"/>
          </p:cNvSpPr>
          <p:nvPr>
            <p:ph type="body" sz="quarter" idx="12" hasCustomPrompt="1"/>
          </p:nvPr>
        </p:nvSpPr>
        <p:spPr>
          <a:xfrm>
            <a:off x="347023" y="1173501"/>
            <a:ext cx="7012842" cy="393650"/>
          </a:xfrm>
          <a:prstGeom prst="rect">
            <a:avLst/>
          </a:prstGeom>
        </p:spPr>
        <p:txBody>
          <a:bodyPr wrap="square">
            <a:spAutoFit/>
          </a:bodyPr>
          <a:lstStyle>
            <a:lvl1pPr>
              <a:defRPr lang="nl-NL" sz="1400" kern="1200" baseline="0" smtClean="0">
                <a:solidFill>
                  <a:schemeClr val="accent1"/>
                </a:solidFill>
                <a:latin typeface="Alwyn Bold"/>
                <a:ea typeface="Alwyn"/>
                <a:cs typeface="Alwyn Bold"/>
              </a:defRPr>
            </a:lvl1pPr>
            <a:lvl2pPr>
              <a:defRPr lang="nl-NL" kern="1200" smtClean="0">
                <a:latin typeface="Arial" charset="0"/>
                <a:ea typeface="+mn-ea"/>
                <a:cs typeface="+mn-cs"/>
              </a:defRPr>
            </a:lvl2pPr>
            <a:lvl3pPr>
              <a:defRPr lang="nl-NL" kern="1200" smtClean="0">
                <a:latin typeface="Arial" charset="0"/>
                <a:ea typeface="+mn-ea"/>
                <a:cs typeface="+mn-cs"/>
              </a:defRPr>
            </a:lvl3pPr>
            <a:lvl4pPr>
              <a:defRPr lang="nl-NL" kern="1200" smtClean="0">
                <a:latin typeface="Arial" charset="0"/>
                <a:ea typeface="+mn-ea"/>
                <a:cs typeface="+mn-cs"/>
              </a:defRPr>
            </a:lvl4pPr>
            <a:lvl5pPr>
              <a:defRPr lang="nl-NL" kern="1200">
                <a:latin typeface="Arial" charset="0"/>
                <a:ea typeface="+mn-ea"/>
                <a:cs typeface="+mn-cs"/>
              </a:defRPr>
            </a:lvl5pPr>
          </a:lstStyle>
          <a:p>
            <a:pPr lvl="0">
              <a:lnSpc>
                <a:spcPct val="140000"/>
              </a:lnSpc>
              <a:spcAft>
                <a:spcPct val="0"/>
              </a:spcAft>
            </a:pPr>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consectetuer</a:t>
            </a:r>
            <a:r>
              <a:rPr lang="nl-NL" dirty="0"/>
              <a:t> </a:t>
            </a:r>
            <a:r>
              <a:rPr lang="nl-NL" dirty="0" err="1"/>
              <a:t>adipiscing</a:t>
            </a:r>
            <a:r>
              <a:rPr lang="nl-NL" dirty="0"/>
              <a:t> </a:t>
            </a:r>
            <a:r>
              <a:rPr lang="nl-NL" dirty="0" err="1"/>
              <a:t>elit</a:t>
            </a:r>
            <a:r>
              <a:rPr lang="nl-NL" dirty="0"/>
              <a:t>. </a:t>
            </a:r>
          </a:p>
        </p:txBody>
      </p:sp>
      <p:sp>
        <p:nvSpPr>
          <p:cNvPr id="14" name="Tijdelijke aanduiding voor tekst 20"/>
          <p:cNvSpPr>
            <a:spLocks noGrp="1"/>
          </p:cNvSpPr>
          <p:nvPr>
            <p:ph type="body" sz="quarter" idx="13" hasCustomPrompt="1"/>
          </p:nvPr>
        </p:nvSpPr>
        <p:spPr>
          <a:xfrm>
            <a:off x="347023" y="1529239"/>
            <a:ext cx="7012842" cy="2189318"/>
          </a:xfrm>
          <a:prstGeom prst="rect">
            <a:avLst/>
          </a:prstGeom>
        </p:spPr>
        <p:txBody>
          <a:bodyPr wrap="square">
            <a:spAutoFit/>
          </a:bodyPr>
          <a:lstStyle>
            <a:lvl1pPr>
              <a:defRPr lang="nl-NL" sz="1400" kern="1200" baseline="0" smtClean="0">
                <a:solidFill>
                  <a:schemeClr val="accent1"/>
                </a:solidFill>
                <a:latin typeface="Alwyn Light"/>
                <a:ea typeface="Alwyn"/>
                <a:cs typeface="Alwyn Light"/>
              </a:defRPr>
            </a:lvl1pPr>
            <a:lvl2pPr>
              <a:defRPr lang="nl-NL" kern="1200" smtClean="0">
                <a:latin typeface="Arial" charset="0"/>
                <a:ea typeface="+mn-ea"/>
                <a:cs typeface="+mn-cs"/>
              </a:defRPr>
            </a:lvl2pPr>
            <a:lvl3pPr>
              <a:defRPr lang="nl-NL" kern="1200" smtClean="0">
                <a:latin typeface="Arial" charset="0"/>
                <a:ea typeface="+mn-ea"/>
                <a:cs typeface="+mn-cs"/>
              </a:defRPr>
            </a:lvl3pPr>
            <a:lvl4pPr>
              <a:defRPr lang="nl-NL" kern="1200" smtClean="0">
                <a:latin typeface="Arial" charset="0"/>
                <a:ea typeface="+mn-ea"/>
                <a:cs typeface="+mn-cs"/>
              </a:defRPr>
            </a:lvl4pPr>
            <a:lvl5pPr>
              <a:defRPr lang="nl-NL" kern="1200">
                <a:latin typeface="Arial" charset="0"/>
                <a:ea typeface="+mn-ea"/>
                <a:cs typeface="+mn-cs"/>
              </a:defRPr>
            </a:lvl5pPr>
          </a:lstStyle>
          <a:p>
            <a:pPr lvl="0">
              <a:lnSpc>
                <a:spcPct val="140000"/>
              </a:lnSpc>
              <a:spcAft>
                <a:spcPct val="0"/>
              </a:spcAft>
            </a:pPr>
            <a:r>
              <a:rPr lang="nl-NL" dirty="0" err="1"/>
              <a:t>Aenean</a:t>
            </a:r>
            <a:r>
              <a:rPr lang="nl-NL" dirty="0"/>
              <a:t> commodo </a:t>
            </a:r>
            <a:r>
              <a:rPr lang="nl-NL" dirty="0" err="1"/>
              <a:t>ligula</a:t>
            </a:r>
            <a:r>
              <a:rPr lang="nl-NL" dirty="0"/>
              <a:t> </a:t>
            </a:r>
            <a:r>
              <a:rPr lang="nl-NL" dirty="0" err="1"/>
              <a:t>eget</a:t>
            </a:r>
            <a:r>
              <a:rPr lang="nl-NL" dirty="0"/>
              <a:t> </a:t>
            </a:r>
            <a:r>
              <a:rPr lang="nl-NL" dirty="0" err="1"/>
              <a:t>dolor</a:t>
            </a:r>
            <a:r>
              <a:rPr lang="nl-NL" dirty="0"/>
              <a:t>. </a:t>
            </a:r>
            <a:r>
              <a:rPr lang="nl-NL" dirty="0" err="1"/>
              <a:t>Aenean</a:t>
            </a:r>
            <a:r>
              <a:rPr lang="nl-NL" dirty="0"/>
              <a:t> massa. Cum </a:t>
            </a:r>
            <a:r>
              <a:rPr lang="nl-NL" dirty="0" err="1"/>
              <a:t>sociis</a:t>
            </a:r>
            <a:r>
              <a:rPr lang="nl-NL" dirty="0"/>
              <a:t> </a:t>
            </a:r>
            <a:r>
              <a:rPr lang="nl-NL" dirty="0" err="1"/>
              <a:t>natoque</a:t>
            </a:r>
            <a:r>
              <a:rPr lang="nl-NL" dirty="0"/>
              <a:t> </a:t>
            </a:r>
            <a:r>
              <a:rPr lang="nl-NL" dirty="0" err="1"/>
              <a:t>penatibus</a:t>
            </a:r>
            <a:r>
              <a:rPr lang="nl-NL" dirty="0"/>
              <a:t> et </a:t>
            </a:r>
            <a:r>
              <a:rPr lang="nl-NL" dirty="0" err="1"/>
              <a:t>magnis</a:t>
            </a:r>
            <a:r>
              <a:rPr lang="nl-NL" dirty="0"/>
              <a:t> dis </a:t>
            </a:r>
            <a:r>
              <a:rPr lang="nl-NL" dirty="0" err="1"/>
              <a:t>parturient</a:t>
            </a:r>
            <a:r>
              <a:rPr lang="nl-NL" dirty="0"/>
              <a:t> </a:t>
            </a:r>
            <a:r>
              <a:rPr lang="nl-NL" dirty="0" err="1"/>
              <a:t>montes</a:t>
            </a:r>
            <a:r>
              <a:rPr lang="nl-NL" dirty="0"/>
              <a:t>, </a:t>
            </a:r>
            <a:r>
              <a:rPr lang="nl-NL" dirty="0" err="1"/>
              <a:t>nascetur</a:t>
            </a:r>
            <a:r>
              <a:rPr lang="nl-NL" dirty="0"/>
              <a:t> </a:t>
            </a:r>
            <a:r>
              <a:rPr lang="nl-NL" dirty="0" err="1"/>
              <a:t>ridiculus</a:t>
            </a:r>
            <a:r>
              <a:rPr lang="nl-NL" dirty="0"/>
              <a:t> mus. </a:t>
            </a:r>
            <a:r>
              <a:rPr lang="nl-NL" dirty="0" err="1"/>
              <a:t>Donec</a:t>
            </a:r>
            <a:r>
              <a:rPr lang="nl-NL" dirty="0"/>
              <a:t> </a:t>
            </a:r>
            <a:r>
              <a:rPr lang="nl-NL" dirty="0" err="1"/>
              <a:t>quam</a:t>
            </a:r>
            <a:r>
              <a:rPr lang="nl-NL" dirty="0"/>
              <a:t> </a:t>
            </a:r>
            <a:r>
              <a:rPr lang="nl-NL" dirty="0" err="1"/>
              <a:t>felis</a:t>
            </a:r>
            <a:r>
              <a:rPr lang="nl-NL" dirty="0"/>
              <a:t>, </a:t>
            </a:r>
            <a:r>
              <a:rPr lang="nl-NL" dirty="0" err="1"/>
              <a:t>ultricies</a:t>
            </a:r>
            <a:r>
              <a:rPr lang="nl-NL" dirty="0"/>
              <a:t> </a:t>
            </a:r>
            <a:r>
              <a:rPr lang="nl-NL" dirty="0" err="1"/>
              <a:t>nec</a:t>
            </a:r>
            <a:r>
              <a:rPr lang="nl-NL" dirty="0"/>
              <a:t>, </a:t>
            </a:r>
            <a:r>
              <a:rPr lang="nl-NL" dirty="0" err="1"/>
              <a:t>pellentesque</a:t>
            </a:r>
            <a:r>
              <a:rPr lang="nl-NL" dirty="0"/>
              <a:t> </a:t>
            </a:r>
            <a:r>
              <a:rPr lang="nl-NL" dirty="0" err="1"/>
              <a:t>eu</a:t>
            </a:r>
            <a:r>
              <a:rPr lang="nl-NL" dirty="0"/>
              <a:t>, </a:t>
            </a:r>
            <a:r>
              <a:rPr lang="nl-NL" dirty="0" err="1"/>
              <a:t>pretium</a:t>
            </a:r>
            <a:r>
              <a:rPr lang="nl-NL" dirty="0"/>
              <a:t> </a:t>
            </a:r>
            <a:r>
              <a:rPr lang="nl-NL" dirty="0" err="1"/>
              <a:t>quis</a:t>
            </a:r>
            <a:r>
              <a:rPr lang="nl-NL" dirty="0"/>
              <a:t>, </a:t>
            </a:r>
            <a:r>
              <a:rPr lang="nl-NL" dirty="0" err="1"/>
              <a:t>sem</a:t>
            </a:r>
            <a:r>
              <a:rPr lang="nl-NL" dirty="0"/>
              <a:t>. </a:t>
            </a:r>
            <a:r>
              <a:rPr lang="nl-NL" dirty="0" err="1"/>
              <a:t>Nulla</a:t>
            </a:r>
            <a:r>
              <a:rPr lang="nl-NL" dirty="0"/>
              <a:t> </a:t>
            </a:r>
            <a:r>
              <a:rPr lang="nl-NL" dirty="0" err="1"/>
              <a:t>consequat</a:t>
            </a:r>
            <a:r>
              <a:rPr lang="nl-NL" dirty="0"/>
              <a:t> massa </a:t>
            </a:r>
            <a:r>
              <a:rPr lang="nl-NL" dirty="0" err="1"/>
              <a:t>quis</a:t>
            </a:r>
            <a:r>
              <a:rPr lang="nl-NL" dirty="0"/>
              <a:t> </a:t>
            </a:r>
            <a:r>
              <a:rPr lang="nl-NL" dirty="0" err="1"/>
              <a:t>enim</a:t>
            </a:r>
            <a:r>
              <a:rPr lang="nl-NL" dirty="0"/>
              <a:t>. </a:t>
            </a:r>
            <a:r>
              <a:rPr lang="nl-NL" dirty="0" err="1"/>
              <a:t>Donec</a:t>
            </a:r>
            <a:r>
              <a:rPr lang="nl-NL" dirty="0"/>
              <a:t> pede </a:t>
            </a:r>
            <a:r>
              <a:rPr lang="nl-NL" dirty="0" err="1"/>
              <a:t>justo</a:t>
            </a:r>
            <a:r>
              <a:rPr lang="nl-NL" dirty="0"/>
              <a:t>, </a:t>
            </a:r>
            <a:r>
              <a:rPr lang="nl-NL" dirty="0" err="1"/>
              <a:t>fringilla</a:t>
            </a:r>
            <a:r>
              <a:rPr lang="nl-NL" dirty="0"/>
              <a:t> vel, </a:t>
            </a:r>
            <a:r>
              <a:rPr lang="nl-NL" dirty="0" err="1"/>
              <a:t>aliquet</a:t>
            </a:r>
            <a:r>
              <a:rPr lang="nl-NL" dirty="0"/>
              <a:t> </a:t>
            </a:r>
            <a:r>
              <a:rPr lang="nl-NL" dirty="0" err="1"/>
              <a:t>nec</a:t>
            </a:r>
            <a:r>
              <a:rPr lang="nl-NL" dirty="0"/>
              <a:t>, </a:t>
            </a:r>
            <a:r>
              <a:rPr lang="nl-NL" dirty="0" err="1"/>
              <a:t>vulputate</a:t>
            </a:r>
            <a:r>
              <a:rPr lang="nl-NL" dirty="0"/>
              <a:t> </a:t>
            </a:r>
            <a:r>
              <a:rPr lang="nl-NL" dirty="0" err="1"/>
              <a:t>eget</a:t>
            </a:r>
            <a:r>
              <a:rPr lang="nl-NL" dirty="0"/>
              <a:t>, </a:t>
            </a:r>
            <a:r>
              <a:rPr lang="nl-NL" dirty="0" err="1"/>
              <a:t>arcu</a:t>
            </a:r>
            <a:r>
              <a:rPr lang="nl-NL" dirty="0"/>
              <a:t>. In </a:t>
            </a:r>
            <a:r>
              <a:rPr lang="nl-NL" dirty="0" err="1"/>
              <a:t>enim</a:t>
            </a:r>
            <a:r>
              <a:rPr lang="nl-NL" dirty="0"/>
              <a:t> </a:t>
            </a:r>
            <a:r>
              <a:rPr lang="nl-NL" dirty="0" err="1"/>
              <a:t>justo</a:t>
            </a:r>
            <a:r>
              <a:rPr lang="nl-NL" dirty="0"/>
              <a:t>, </a:t>
            </a:r>
            <a:r>
              <a:rPr lang="nl-NL" dirty="0" err="1"/>
              <a:t>rhoncus</a:t>
            </a:r>
            <a:r>
              <a:rPr lang="nl-NL" dirty="0"/>
              <a:t> ut, </a:t>
            </a:r>
            <a:r>
              <a:rPr lang="nl-NL" dirty="0" err="1"/>
              <a:t>imperdiet</a:t>
            </a:r>
            <a:r>
              <a:rPr lang="nl-NL" dirty="0"/>
              <a:t> a, </a:t>
            </a:r>
            <a:r>
              <a:rPr lang="nl-NL" dirty="0" err="1"/>
              <a:t>venenatis</a:t>
            </a:r>
            <a:r>
              <a:rPr lang="nl-NL" dirty="0"/>
              <a:t> vitae, </a:t>
            </a:r>
            <a:r>
              <a:rPr lang="nl-NL" dirty="0" err="1"/>
              <a:t>justo</a:t>
            </a:r>
            <a:r>
              <a:rPr lang="nl-NL" dirty="0"/>
              <a:t>. </a:t>
            </a:r>
            <a:r>
              <a:rPr lang="nl-NL" dirty="0" err="1"/>
              <a:t>Nullam</a:t>
            </a:r>
            <a:r>
              <a:rPr lang="nl-NL" dirty="0"/>
              <a:t> dictum </a:t>
            </a:r>
            <a:r>
              <a:rPr lang="nl-NL" dirty="0" err="1"/>
              <a:t>felis</a:t>
            </a:r>
            <a:r>
              <a:rPr lang="nl-NL" dirty="0"/>
              <a:t> </a:t>
            </a:r>
            <a:r>
              <a:rPr lang="nl-NL" dirty="0" err="1"/>
              <a:t>eu</a:t>
            </a:r>
            <a:r>
              <a:rPr lang="nl-NL" dirty="0"/>
              <a:t> pede </a:t>
            </a:r>
            <a:r>
              <a:rPr lang="nl-NL" dirty="0" err="1"/>
              <a:t>mollis</a:t>
            </a:r>
            <a:r>
              <a:rPr lang="nl-NL" dirty="0"/>
              <a:t> </a:t>
            </a:r>
            <a:r>
              <a:rPr lang="nl-NL" dirty="0" err="1"/>
              <a:t>pretium</a:t>
            </a:r>
            <a:r>
              <a:rPr lang="nl-NL" dirty="0"/>
              <a:t>. Integer </a:t>
            </a:r>
            <a:r>
              <a:rPr lang="nl-NL" dirty="0" err="1"/>
              <a:t>tincidunt</a:t>
            </a:r>
            <a:r>
              <a:rPr lang="nl-NL" dirty="0"/>
              <a:t>. </a:t>
            </a:r>
            <a:r>
              <a:rPr lang="nl-NL" dirty="0" err="1"/>
              <a:t>Cras</a:t>
            </a:r>
            <a:r>
              <a:rPr lang="nl-NL" dirty="0"/>
              <a:t> </a:t>
            </a:r>
            <a:r>
              <a:rPr lang="nl-NL" dirty="0" err="1"/>
              <a:t>dapibus</a:t>
            </a:r>
            <a:r>
              <a:rPr lang="nl-NL" dirty="0"/>
              <a:t>. </a:t>
            </a:r>
            <a:r>
              <a:rPr lang="nl-NL" dirty="0" err="1"/>
              <a:t>Vivamus</a:t>
            </a:r>
            <a:r>
              <a:rPr lang="nl-NL" dirty="0"/>
              <a:t> </a:t>
            </a:r>
            <a:r>
              <a:rPr lang="nl-NL" dirty="0" err="1"/>
              <a:t>elementum</a:t>
            </a:r>
            <a:r>
              <a:rPr lang="nl-NL" dirty="0"/>
              <a:t> semper </a:t>
            </a:r>
            <a:r>
              <a:rPr lang="nl-NL" dirty="0" err="1"/>
              <a:t>nisi</a:t>
            </a:r>
            <a:r>
              <a:rPr lang="nl-NL" dirty="0"/>
              <a:t>. Nam </a:t>
            </a:r>
            <a:r>
              <a:rPr lang="nl-NL" dirty="0" err="1"/>
              <a:t>eget</a:t>
            </a:r>
            <a:r>
              <a:rPr lang="nl-NL" dirty="0"/>
              <a:t> </a:t>
            </a:r>
            <a:r>
              <a:rPr lang="nl-NL" dirty="0" err="1"/>
              <a:t>dui.</a:t>
            </a:r>
            <a:endParaRPr lang="nl-NL" dirty="0"/>
          </a:p>
        </p:txBody>
      </p:sp>
    </p:spTree>
    <p:extLst>
      <p:ext uri="{BB962C8B-B14F-4D97-AF65-F5344CB8AC3E}">
        <p14:creationId xmlns:p14="http://schemas.microsoft.com/office/powerpoint/2010/main" val="386025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378460" y="595137"/>
            <a:ext cx="6812280" cy="4169657"/>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Rectangle 4"/>
          <p:cNvSpPr>
            <a:spLocks noGrp="1" noChangeArrowheads="1"/>
          </p:cNvSpPr>
          <p:nvPr>
            <p:ph type="dt" sz="half" idx="10"/>
          </p:nvPr>
        </p:nvSpPr>
        <p:spPr>
          <a:xfrm>
            <a:off x="378460" y="4857398"/>
            <a:ext cx="1766147" cy="370417"/>
          </a:xfrm>
          <a:prstGeom prst="rect">
            <a:avLst/>
          </a:prstGeom>
          <a:ln/>
        </p:spPr>
        <p:txBody>
          <a:bodyPr/>
          <a:lstStyle>
            <a:lvl1pPr>
              <a:defRPr/>
            </a:lvl1pPr>
          </a:lstStyle>
          <a:p>
            <a:pPr>
              <a:defRPr/>
            </a:pPr>
            <a:endParaRPr lang="en-GB"/>
          </a:p>
        </p:txBody>
      </p:sp>
      <p:sp>
        <p:nvSpPr>
          <p:cNvPr id="4" name="Rectangle 5"/>
          <p:cNvSpPr>
            <a:spLocks noGrp="1" noChangeArrowheads="1"/>
          </p:cNvSpPr>
          <p:nvPr>
            <p:ph type="ftr" sz="quarter" idx="11"/>
          </p:nvPr>
        </p:nvSpPr>
        <p:spPr>
          <a:xfrm>
            <a:off x="2586144" y="4857398"/>
            <a:ext cx="2396913" cy="370417"/>
          </a:xfrm>
          <a:prstGeom prst="rect">
            <a:avLst/>
          </a:prstGeom>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xfrm>
            <a:off x="5424593" y="4857398"/>
            <a:ext cx="1766147" cy="370417"/>
          </a:xfrm>
          <a:prstGeom prst="rect">
            <a:avLst/>
          </a:prstGeom>
          <a:ln/>
        </p:spPr>
        <p:txBody>
          <a:bodyPr/>
          <a:lstStyle>
            <a:lvl1pPr>
              <a:defRPr/>
            </a:lvl1pPr>
          </a:lstStyle>
          <a:p>
            <a:pPr>
              <a:defRPr/>
            </a:pPr>
            <a:fld id="{86C323A7-A77F-4042-A149-6910FFC67E50}" type="slidenum">
              <a:rPr lang="en-GB"/>
              <a:pPr>
                <a:defRPr/>
              </a:pPr>
              <a:t>‹#›</a:t>
            </a:fld>
            <a:endParaRPr lang="en-GB"/>
          </a:p>
        </p:txBody>
      </p:sp>
    </p:spTree>
    <p:extLst>
      <p:ext uri="{BB962C8B-B14F-4D97-AF65-F5344CB8AC3E}">
        <p14:creationId xmlns:p14="http://schemas.microsoft.com/office/powerpoint/2010/main" val="148338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67690" y="1656999"/>
            <a:ext cx="6433820" cy="1143353"/>
          </a:xfrm>
        </p:spPr>
        <p:txBody>
          <a:bodyPr/>
          <a:lstStyle/>
          <a:p>
            <a:r>
              <a:rPr lang="nl-NL"/>
              <a:t>Klik om de stijl te bewerken</a:t>
            </a:r>
          </a:p>
        </p:txBody>
      </p:sp>
      <p:sp>
        <p:nvSpPr>
          <p:cNvPr id="3" name="Ondertitel 2"/>
          <p:cNvSpPr>
            <a:spLocks noGrp="1"/>
          </p:cNvSpPr>
          <p:nvPr>
            <p:ph type="subTitle" idx="1"/>
          </p:nvPr>
        </p:nvSpPr>
        <p:spPr>
          <a:xfrm>
            <a:off x="1135380" y="3022600"/>
            <a:ext cx="5298440" cy="1363133"/>
          </a:xfrm>
        </p:spPr>
        <p:txBody>
          <a:bodyPr/>
          <a:lstStyle>
            <a:lvl1pPr marL="0" indent="0" algn="ctr">
              <a:buNone/>
              <a:defRPr>
                <a:solidFill>
                  <a:schemeClr val="tx1">
                    <a:tint val="75000"/>
                  </a:schemeClr>
                </a:solidFill>
              </a:defRPr>
            </a:lvl1pPr>
            <a:lvl2pPr marL="368600" indent="0" algn="ctr">
              <a:buNone/>
              <a:defRPr>
                <a:solidFill>
                  <a:schemeClr val="tx1">
                    <a:tint val="75000"/>
                  </a:schemeClr>
                </a:solidFill>
              </a:defRPr>
            </a:lvl2pPr>
            <a:lvl3pPr marL="737202" indent="0" algn="ctr">
              <a:buNone/>
              <a:defRPr>
                <a:solidFill>
                  <a:schemeClr val="tx1">
                    <a:tint val="75000"/>
                  </a:schemeClr>
                </a:solidFill>
              </a:defRPr>
            </a:lvl3pPr>
            <a:lvl4pPr marL="1105803" indent="0" algn="ctr">
              <a:buNone/>
              <a:defRPr>
                <a:solidFill>
                  <a:schemeClr val="tx1">
                    <a:tint val="75000"/>
                  </a:schemeClr>
                </a:solidFill>
              </a:defRPr>
            </a:lvl4pPr>
            <a:lvl5pPr marL="1474403" indent="0" algn="ctr">
              <a:buNone/>
              <a:defRPr>
                <a:solidFill>
                  <a:schemeClr val="tx1">
                    <a:tint val="75000"/>
                  </a:schemeClr>
                </a:solidFill>
              </a:defRPr>
            </a:lvl5pPr>
            <a:lvl6pPr marL="1843004" indent="0" algn="ctr">
              <a:buNone/>
              <a:defRPr>
                <a:solidFill>
                  <a:schemeClr val="tx1">
                    <a:tint val="75000"/>
                  </a:schemeClr>
                </a:solidFill>
              </a:defRPr>
            </a:lvl6pPr>
            <a:lvl7pPr marL="2211604" indent="0" algn="ctr">
              <a:buNone/>
              <a:defRPr>
                <a:solidFill>
                  <a:schemeClr val="tx1">
                    <a:tint val="75000"/>
                  </a:schemeClr>
                </a:solidFill>
              </a:defRPr>
            </a:lvl7pPr>
            <a:lvl8pPr marL="2580206" indent="0" algn="ctr">
              <a:buNone/>
              <a:defRPr>
                <a:solidFill>
                  <a:schemeClr val="tx1">
                    <a:tint val="75000"/>
                  </a:schemeClr>
                </a:solidFill>
              </a:defRPr>
            </a:lvl8pPr>
            <a:lvl9pPr marL="2948806"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02-03-2025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02-03-2025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65" r:id="rId3"/>
    <p:sldLayoutId id="2147483666" r:id="rId4"/>
    <p:sldLayoutId id="2147483667" r:id="rId5"/>
    <p:sldLayoutId id="2147483668" r:id="rId6"/>
    <p:sldLayoutId id="2147483669"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8460" y="213607"/>
            <a:ext cx="6812280" cy="889000"/>
          </a:xfrm>
          <a:prstGeom prst="rect">
            <a:avLst/>
          </a:prstGeom>
        </p:spPr>
        <p:txBody>
          <a:bodyPr vert="horz" lIns="73728" tIns="36864" rIns="73728" bIns="36864" rtlCol="0" anchor="ctr">
            <a:normAutofit/>
          </a:bodyPr>
          <a:lstStyle/>
          <a:p>
            <a:r>
              <a:rPr lang="nl-NL"/>
              <a:t>Klik om de stijl te bewerken</a:t>
            </a:r>
          </a:p>
        </p:txBody>
      </p:sp>
      <p:sp>
        <p:nvSpPr>
          <p:cNvPr id="3" name="Tijdelijke aanduiding voor tekst 2"/>
          <p:cNvSpPr>
            <a:spLocks noGrp="1"/>
          </p:cNvSpPr>
          <p:nvPr>
            <p:ph type="body" idx="1"/>
          </p:nvPr>
        </p:nvSpPr>
        <p:spPr>
          <a:xfrm>
            <a:off x="378460" y="1244601"/>
            <a:ext cx="6812280" cy="3520193"/>
          </a:xfrm>
          <a:prstGeom prst="rect">
            <a:avLst/>
          </a:prstGeom>
        </p:spPr>
        <p:txBody>
          <a:bodyPr vert="horz" lIns="73728" tIns="36864" rIns="73728" bIns="36864"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78460" y="4943828"/>
            <a:ext cx="1766147" cy="283986"/>
          </a:xfrm>
          <a:prstGeom prst="rect">
            <a:avLst/>
          </a:prstGeom>
        </p:spPr>
        <p:txBody>
          <a:bodyPr vert="horz" lIns="73728" tIns="36864" rIns="73728" bIns="36864" rtlCol="0" anchor="ctr"/>
          <a:lstStyle>
            <a:lvl1pPr algn="l">
              <a:defRPr sz="1000">
                <a:solidFill>
                  <a:schemeClr val="tx1">
                    <a:tint val="75000"/>
                  </a:schemeClr>
                </a:solidFill>
              </a:defRPr>
            </a:lvl1pPr>
          </a:lstStyle>
          <a:p>
            <a:fld id="{6F636E1E-5DA8-44B4-845C-52514CD2158D}" type="datetimeFigureOut">
              <a:rPr lang="nl-NL" smtClean="0"/>
              <a:pPr/>
              <a:t>02-03-2025</a:t>
            </a:fld>
            <a:endParaRPr lang="nl-NL"/>
          </a:p>
        </p:txBody>
      </p:sp>
      <p:sp>
        <p:nvSpPr>
          <p:cNvPr id="5" name="Tijdelijke aanduiding voor voettekst 4"/>
          <p:cNvSpPr>
            <a:spLocks noGrp="1"/>
          </p:cNvSpPr>
          <p:nvPr>
            <p:ph type="ftr" sz="quarter" idx="3"/>
          </p:nvPr>
        </p:nvSpPr>
        <p:spPr>
          <a:xfrm>
            <a:off x="2586144" y="4943828"/>
            <a:ext cx="2396913" cy="283986"/>
          </a:xfrm>
          <a:prstGeom prst="rect">
            <a:avLst/>
          </a:prstGeom>
        </p:spPr>
        <p:txBody>
          <a:bodyPr vert="horz" lIns="73728" tIns="36864" rIns="73728" bIns="36864" rtlCol="0" anchor="ctr"/>
          <a:lstStyle>
            <a:lvl1pPr algn="ctr">
              <a:defRPr sz="10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5424593" y="4943828"/>
            <a:ext cx="1766147" cy="283986"/>
          </a:xfrm>
          <a:prstGeom prst="rect">
            <a:avLst/>
          </a:prstGeom>
        </p:spPr>
        <p:txBody>
          <a:bodyPr vert="horz" lIns="73728" tIns="36864" rIns="73728" bIns="36864" rtlCol="0" anchor="ctr"/>
          <a:lstStyle>
            <a:lvl1pPr algn="r">
              <a:defRPr sz="1000">
                <a:solidFill>
                  <a:schemeClr val="tx1">
                    <a:tint val="75000"/>
                  </a:schemeClr>
                </a:solidFill>
              </a:defRPr>
            </a:lvl1pPr>
          </a:lstStyle>
          <a:p>
            <a:fld id="{D05E2A8F-01C1-4256-80B6-FDC4C5BFAE0C}"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defTabSz="737281" rtl="0" eaLnBrk="1" latinLnBrk="0" hangingPunct="1">
        <a:spcBef>
          <a:spcPct val="0"/>
        </a:spcBef>
        <a:buNone/>
        <a:defRPr sz="3500" kern="1200">
          <a:solidFill>
            <a:schemeClr val="tx1"/>
          </a:solidFill>
          <a:latin typeface="+mj-lt"/>
          <a:ea typeface="+mj-ea"/>
          <a:cs typeface="+mj-cs"/>
        </a:defRPr>
      </a:lvl1pPr>
    </p:titleStyle>
    <p:bodyStyle>
      <a:lvl1pPr marL="276480" indent="-276480" algn="l" defTabSz="737281"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599041" indent="-230400" algn="l" defTabSz="737281"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21601" indent="-184320" algn="l" defTabSz="737281"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90241"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5888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2752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9616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64803"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33443"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nl-NL"/>
      </a:defPPr>
      <a:lvl1pPr marL="0" algn="l" defTabSz="737281" rtl="0" eaLnBrk="1" latinLnBrk="0" hangingPunct="1">
        <a:defRPr sz="1500" kern="1200">
          <a:solidFill>
            <a:schemeClr val="tx1"/>
          </a:solidFill>
          <a:latin typeface="+mn-lt"/>
          <a:ea typeface="+mn-ea"/>
          <a:cs typeface="+mn-cs"/>
        </a:defRPr>
      </a:lvl1pPr>
      <a:lvl2pPr marL="368640" algn="l" defTabSz="737281" rtl="0" eaLnBrk="1" latinLnBrk="0" hangingPunct="1">
        <a:defRPr sz="1500" kern="1200">
          <a:solidFill>
            <a:schemeClr val="tx1"/>
          </a:solidFill>
          <a:latin typeface="+mn-lt"/>
          <a:ea typeface="+mn-ea"/>
          <a:cs typeface="+mn-cs"/>
        </a:defRPr>
      </a:lvl2pPr>
      <a:lvl3pPr marL="737281" algn="l" defTabSz="737281" rtl="0" eaLnBrk="1" latinLnBrk="0" hangingPunct="1">
        <a:defRPr sz="1500" kern="1200">
          <a:solidFill>
            <a:schemeClr val="tx1"/>
          </a:solidFill>
          <a:latin typeface="+mn-lt"/>
          <a:ea typeface="+mn-ea"/>
          <a:cs typeface="+mn-cs"/>
        </a:defRPr>
      </a:lvl3pPr>
      <a:lvl4pPr marL="1105921" algn="l" defTabSz="737281" rtl="0" eaLnBrk="1" latinLnBrk="0" hangingPunct="1">
        <a:defRPr sz="1500" kern="1200">
          <a:solidFill>
            <a:schemeClr val="tx1"/>
          </a:solidFill>
          <a:latin typeface="+mn-lt"/>
          <a:ea typeface="+mn-ea"/>
          <a:cs typeface="+mn-cs"/>
        </a:defRPr>
      </a:lvl4pPr>
      <a:lvl5pPr marL="1474561" algn="l" defTabSz="737281" rtl="0" eaLnBrk="1" latinLnBrk="0" hangingPunct="1">
        <a:defRPr sz="1500" kern="1200">
          <a:solidFill>
            <a:schemeClr val="tx1"/>
          </a:solidFill>
          <a:latin typeface="+mn-lt"/>
          <a:ea typeface="+mn-ea"/>
          <a:cs typeface="+mn-cs"/>
        </a:defRPr>
      </a:lvl5pPr>
      <a:lvl6pPr marL="1843202" algn="l" defTabSz="737281" rtl="0" eaLnBrk="1" latinLnBrk="0" hangingPunct="1">
        <a:defRPr sz="1500" kern="1200">
          <a:solidFill>
            <a:schemeClr val="tx1"/>
          </a:solidFill>
          <a:latin typeface="+mn-lt"/>
          <a:ea typeface="+mn-ea"/>
          <a:cs typeface="+mn-cs"/>
        </a:defRPr>
      </a:lvl6pPr>
      <a:lvl7pPr marL="2211842" algn="l" defTabSz="737281" rtl="0" eaLnBrk="1" latinLnBrk="0" hangingPunct="1">
        <a:defRPr sz="1500" kern="1200">
          <a:solidFill>
            <a:schemeClr val="tx1"/>
          </a:solidFill>
          <a:latin typeface="+mn-lt"/>
          <a:ea typeface="+mn-ea"/>
          <a:cs typeface="+mn-cs"/>
        </a:defRPr>
      </a:lvl7pPr>
      <a:lvl8pPr marL="2580483" algn="l" defTabSz="737281" rtl="0" eaLnBrk="1" latinLnBrk="0" hangingPunct="1">
        <a:defRPr sz="1500" kern="1200">
          <a:solidFill>
            <a:schemeClr val="tx1"/>
          </a:solidFill>
          <a:latin typeface="+mn-lt"/>
          <a:ea typeface="+mn-ea"/>
          <a:cs typeface="+mn-cs"/>
        </a:defRPr>
      </a:lvl8pPr>
      <a:lvl9pPr marL="2949123" algn="l" defTabSz="737281"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emf"/><Relationship Id="rId4" Type="http://schemas.openxmlformats.org/officeDocument/2006/relationships/oleObject" Target="../embeddings/oleObject3.bin"/></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67392" y="1523360"/>
            <a:ext cx="6434416" cy="1143640"/>
          </a:xfrm>
        </p:spPr>
        <p:txBody>
          <a:bodyPr/>
          <a:lstStyle/>
          <a:p>
            <a:pPr eaLnBrk="1" hangingPunct="1">
              <a:defRPr/>
            </a:pPr>
            <a:r>
              <a:rPr lang="nl-NL" dirty="0">
                <a:solidFill>
                  <a:srgbClr val="00A7A2"/>
                </a:solidFill>
              </a:rPr>
              <a:t>Resource management</a:t>
            </a:r>
            <a:br>
              <a:rPr lang="nl-NL" dirty="0">
                <a:solidFill>
                  <a:srgbClr val="00A7A2"/>
                </a:solidFill>
              </a:rPr>
            </a:br>
            <a:br>
              <a:rPr lang="nl-NL" dirty="0">
                <a:solidFill>
                  <a:srgbClr val="00A7A2"/>
                </a:solidFill>
              </a:rPr>
            </a:br>
            <a:r>
              <a:rPr lang="nl-NL" dirty="0">
                <a:solidFill>
                  <a:srgbClr val="00A7A2"/>
                </a:solidFill>
              </a:rPr>
              <a:t>5-S!</a:t>
            </a:r>
          </a:p>
        </p:txBody>
      </p:sp>
      <p:graphicFrame>
        <p:nvGraphicFramePr>
          <p:cNvPr id="3" name="Object 2">
            <a:extLst>
              <a:ext uri="{FF2B5EF4-FFF2-40B4-BE49-F238E27FC236}">
                <a16:creationId xmlns:a16="http://schemas.microsoft.com/office/drawing/2014/main" id="{DBA83049-2F43-4525-B601-D4CD8AFD7B2F}"/>
              </a:ext>
            </a:extLst>
          </p:cNvPr>
          <p:cNvGraphicFramePr>
            <a:graphicFrameLocks noChangeAspect="1"/>
          </p:cNvGraphicFramePr>
          <p:nvPr>
            <p:extLst>
              <p:ext uri="{D42A27DB-BD31-4B8C-83A1-F6EECF244321}">
                <p14:modId xmlns:p14="http://schemas.microsoft.com/office/powerpoint/2010/main" val="3793079326"/>
              </p:ext>
            </p:extLst>
          </p:nvPr>
        </p:nvGraphicFramePr>
        <p:xfrm>
          <a:off x="6070600" y="187834"/>
          <a:ext cx="1175385" cy="1047750"/>
        </p:xfrm>
        <a:graphic>
          <a:graphicData uri="http://schemas.openxmlformats.org/presentationml/2006/ole">
            <mc:AlternateContent xmlns:mc="http://schemas.openxmlformats.org/markup-compatibility/2006">
              <mc:Choice xmlns:v="urn:schemas-microsoft-com:vml" Requires="v">
                <p:oleObj r:id="rId3" imgW="1270000" imgH="1231900" progId="CorelDRAW.Graphic.14">
                  <p:embed/>
                </p:oleObj>
              </mc:Choice>
              <mc:Fallback>
                <p:oleObj r:id="rId3" imgW="1270000" imgH="1231900" progId="CorelDRAW.Graphic.14">
                  <p:embed/>
                  <p:pic>
                    <p:nvPicPr>
                      <p:cNvPr id="4" name="Object 3">
                        <a:extLst>
                          <a:ext uri="{FF2B5EF4-FFF2-40B4-BE49-F238E27FC236}">
                            <a16:creationId xmlns:a16="http://schemas.microsoft.com/office/drawing/2014/main" id="{F8A0854A-6982-56D0-ADFC-9C4E5623A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600" y="187834"/>
                        <a:ext cx="1175385" cy="104775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90546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nl-NL" dirty="0">
                <a:solidFill>
                  <a:srgbClr val="FF0000"/>
                </a:solidFill>
              </a:rPr>
              <a:t>4. Dangerous</a:t>
            </a:r>
          </a:p>
        </p:txBody>
      </p:sp>
      <p:pic>
        <p:nvPicPr>
          <p:cNvPr id="19458" name="Afbeelding 2" descr="IMG_017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584" y="1092115"/>
            <a:ext cx="3169528" cy="3987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Afbeelding 3" descr="IMG_018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1432" y="1092115"/>
            <a:ext cx="3595072" cy="396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63346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7865" y="176979"/>
            <a:ext cx="6809896" cy="889373"/>
          </a:xfrm>
        </p:spPr>
        <p:txBody>
          <a:bodyPr/>
          <a:lstStyle/>
          <a:p>
            <a:pPr eaLnBrk="1" hangingPunct="1">
              <a:defRPr/>
            </a:pPr>
            <a:endParaRPr lang="nl-NL"/>
          </a:p>
        </p:txBody>
      </p:sp>
      <p:pic>
        <p:nvPicPr>
          <p:cNvPr id="20482" name="Afbeelding 2" descr="DSCN097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46381"/>
            <a:ext cx="3838240" cy="3987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3" name="Afbeelding 3" descr="DSCN097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4016" y="1346381"/>
            <a:ext cx="4055184" cy="399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17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endParaRPr lang="nl-NL"/>
          </a:p>
        </p:txBody>
      </p:sp>
      <p:pic>
        <p:nvPicPr>
          <p:cNvPr id="22530"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0496" y="1586086"/>
            <a:ext cx="3051520" cy="2150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6924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nl-NL" dirty="0">
                <a:solidFill>
                  <a:srgbClr val="FF0000"/>
                </a:solidFill>
              </a:rPr>
              <a:t>5. Storage</a:t>
            </a:r>
            <a:br>
              <a:rPr lang="nl-NL" dirty="0">
                <a:solidFill>
                  <a:srgbClr val="FF0000"/>
                </a:solidFill>
              </a:rPr>
            </a:br>
            <a:r>
              <a:rPr lang="nl-NL" dirty="0">
                <a:solidFill>
                  <a:srgbClr val="FF0000"/>
                </a:solidFill>
              </a:rPr>
              <a:t>set </a:t>
            </a:r>
          </a:p>
        </p:txBody>
      </p:sp>
      <p:pic>
        <p:nvPicPr>
          <p:cNvPr id="24578" name="Afbeelding 2" descr="IMG_018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3784600" cy="393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9" name="Afbeelding 3" descr="IMG_125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0960" y="1828800"/>
            <a:ext cx="3838240" cy="393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9854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endParaRPr lang="nl-NL"/>
          </a:p>
        </p:txBody>
      </p:sp>
      <p:pic>
        <p:nvPicPr>
          <p:cNvPr id="3" name="Afbeelding 2" descr="IMG_127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83802"/>
            <a:ext cx="3893072" cy="2650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Afbeelding 3" descr="IMG_126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312" y="2616595"/>
            <a:ext cx="3711888" cy="2717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4" descr="DSCN096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6" y="-3361"/>
            <a:ext cx="3943136" cy="2702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Afbeelding 5" descr="IMG_127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46712" y="0"/>
            <a:ext cx="3622488"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7419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nl-NL" dirty="0">
                <a:solidFill>
                  <a:srgbClr val="FF0000"/>
                </a:solidFill>
              </a:rPr>
              <a:t>6. </a:t>
            </a:r>
            <a:r>
              <a:rPr lang="nl-NL" dirty="0" err="1">
                <a:solidFill>
                  <a:srgbClr val="FF0000"/>
                </a:solidFill>
              </a:rPr>
              <a:t>Materials</a:t>
            </a:r>
            <a:endParaRPr lang="nl-NL" dirty="0">
              <a:solidFill>
                <a:srgbClr val="FF0000"/>
              </a:solidFill>
            </a:endParaRPr>
          </a:p>
        </p:txBody>
      </p:sp>
      <p:pic>
        <p:nvPicPr>
          <p:cNvPr id="26626" name="Afbeelding 2" descr="IMG_125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56" y="990184"/>
            <a:ext cx="4130280" cy="4323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Afbeelding 3" descr="IMG_016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024" y="990184"/>
            <a:ext cx="3514016" cy="4343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0472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NL as well</a:t>
            </a:r>
          </a:p>
        </p:txBody>
      </p:sp>
    </p:spTree>
    <p:extLst>
      <p:ext uri="{BB962C8B-B14F-4D97-AF65-F5344CB8AC3E}">
        <p14:creationId xmlns:p14="http://schemas.microsoft.com/office/powerpoint/2010/main" val="2852593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800" dirty="0"/>
              <a:t>Do </a:t>
            </a:r>
            <a:r>
              <a:rPr lang="nl-NL" sz="2800" dirty="0" err="1"/>
              <a:t>you</a:t>
            </a:r>
            <a:r>
              <a:rPr lang="nl-NL" sz="2800" dirty="0"/>
              <a:t> waste time </a:t>
            </a:r>
            <a:r>
              <a:rPr lang="nl-NL" sz="2800" dirty="0" err="1"/>
              <a:t>searching</a:t>
            </a:r>
            <a:r>
              <a:rPr lang="nl-NL" sz="2800" dirty="0"/>
              <a:t> or </a:t>
            </a:r>
            <a:r>
              <a:rPr lang="nl-NL" sz="2800" dirty="0" err="1"/>
              <a:t>moving</a:t>
            </a:r>
            <a:r>
              <a:rPr lang="nl-NL" sz="2800" dirty="0"/>
              <a:t>?</a:t>
            </a:r>
          </a:p>
          <a:p>
            <a:endParaRPr lang="nl-NL" sz="2800" dirty="0"/>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Picture 7"/>
          <p:cNvPicPr>
            <a:picLocks noChangeAspect="1" noChangeArrowheads="1"/>
          </p:cNvPicPr>
          <p:nvPr/>
        </p:nvPicPr>
        <p:blipFill>
          <a:blip r:embed="rId3"/>
          <a:srcRect/>
          <a:stretch>
            <a:fillRect/>
          </a:stretch>
        </p:blipFill>
        <p:spPr bwMode="auto">
          <a:xfrm>
            <a:off x="1817582" y="1248176"/>
            <a:ext cx="3755218" cy="3686294"/>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40754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800" dirty="0"/>
              <a:t>Do </a:t>
            </a:r>
            <a:r>
              <a:rPr lang="nl-NL" sz="2800" dirty="0" err="1"/>
              <a:t>workplaces</a:t>
            </a:r>
            <a:r>
              <a:rPr lang="nl-NL" sz="2800" dirty="0"/>
              <a:t> look like </a:t>
            </a:r>
            <a:r>
              <a:rPr lang="nl-NL" sz="2800" dirty="0" err="1"/>
              <a:t>this</a:t>
            </a:r>
            <a:r>
              <a:rPr lang="nl-NL" sz="2800" dirty="0"/>
              <a:t>?</a:t>
            </a:r>
          </a:p>
          <a:p>
            <a:endParaRPr lang="nl-NL" sz="2800" dirty="0"/>
          </a:p>
        </p:txBody>
      </p:sp>
      <p:sp>
        <p:nvSpPr>
          <p:cNvPr id="4" name="Tijdelijke aanduiding voor tekst 7"/>
          <p:cNvSpPr>
            <a:spLocks noGrp="1"/>
          </p:cNvSpPr>
          <p:nvPr>
            <p:ph type="body" sz="quarter" idx="12"/>
          </p:nvPr>
        </p:nvSpPr>
        <p:spPr>
          <a:xfrm>
            <a:off x="327210" y="725452"/>
            <a:ext cx="6556934" cy="1310872"/>
          </a:xfrm>
        </p:spPr>
        <p:txBody>
          <a:bodyPr/>
          <a:lstStyle/>
          <a:p>
            <a:pPr marL="243516" indent="-243516">
              <a:lnSpc>
                <a:spcPct val="150000"/>
              </a:lnSpc>
              <a:spcBef>
                <a:spcPts val="511"/>
              </a:spcBef>
              <a:spcAft>
                <a:spcPts val="0"/>
              </a:spcAft>
              <a:buFont typeface="Arial" panose="020B0604020202020204" pitchFamily="34" charset="0"/>
              <a:buChar char="•"/>
            </a:pPr>
            <a:endParaRPr lang="nl-NL" sz="1600" dirty="0">
              <a:latin typeface="Alwyn" panose="00000400000000000000" pitchFamily="2" charset="0"/>
            </a:endParaRPr>
          </a:p>
          <a:p>
            <a:pPr marL="243516" indent="-243516">
              <a:lnSpc>
                <a:spcPct val="150000"/>
              </a:lnSpc>
              <a:spcBef>
                <a:spcPts val="511"/>
              </a:spcBef>
              <a:spcAft>
                <a:spcPts val="0"/>
              </a:spcAft>
              <a:buFont typeface="Arial" panose="020B0604020202020204" pitchFamily="34" charset="0"/>
              <a:buChar char="•"/>
            </a:pPr>
            <a:r>
              <a:rPr lang="nl-NL" sz="1600" dirty="0">
                <a:solidFill>
                  <a:schemeClr val="accent1"/>
                </a:solidFill>
                <a:latin typeface="Alwyn" panose="00000400000000000000" pitchFamily="2" charset="0"/>
              </a:rPr>
              <a:t>….</a:t>
            </a:r>
          </a:p>
          <a:p>
            <a:pPr marL="243516" indent="-243516">
              <a:lnSpc>
                <a:spcPct val="150000"/>
              </a:lnSpc>
              <a:spcBef>
                <a:spcPts val="511"/>
              </a:spcBef>
              <a:spcAft>
                <a:spcPts val="0"/>
              </a:spcAft>
              <a:buFont typeface="Arial" panose="020B0604020202020204" pitchFamily="34" charset="0"/>
              <a:buChar char="•"/>
            </a:pPr>
            <a:endParaRPr lang="nl-NL" sz="1600" dirty="0">
              <a:latin typeface="Alwyn" panose="00000400000000000000" pitchFamily="2" charset="0"/>
            </a:endParaRPr>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Tijdelijke aanduiding voor inhoud 3"/>
          <p:cNvPicPr>
            <a:picLocks noChangeAspect="1"/>
          </p:cNvPicPr>
          <p:nvPr/>
        </p:nvPicPr>
        <p:blipFill>
          <a:blip>
            <a:extLst>
              <a:ext uri="{28A0092B-C50C-407E-A947-70E740481C1C}">
                <a14:useLocalDpi xmlns:a14="http://schemas.microsoft.com/office/drawing/2010/main"/>
              </a:ext>
            </a:extLst>
          </a:blip>
          <a:srcRect/>
          <a:stretch>
            <a:fillRect/>
          </a:stretch>
        </p:blipFill>
        <p:spPr>
          <a:xfrm>
            <a:off x="0" y="1066800"/>
            <a:ext cx="8956668" cy="6731706"/>
          </a:xfrm>
          <a:prstGeom prst="rect">
            <a:avLst/>
          </a:prstGeom>
        </p:spPr>
      </p:pic>
    </p:spTree>
    <p:extLst>
      <p:ext uri="{BB962C8B-B14F-4D97-AF65-F5344CB8AC3E}">
        <p14:creationId xmlns:p14="http://schemas.microsoft.com/office/powerpoint/2010/main" val="3946307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800" dirty="0"/>
              <a:t>Do </a:t>
            </a:r>
            <a:r>
              <a:rPr lang="nl-NL" sz="2800" dirty="0" err="1"/>
              <a:t>you</a:t>
            </a:r>
            <a:r>
              <a:rPr lang="nl-NL" sz="2800" dirty="0"/>
              <a:t> waste time </a:t>
            </a:r>
            <a:r>
              <a:rPr lang="nl-NL" sz="2800" dirty="0" err="1"/>
              <a:t>walking</a:t>
            </a:r>
            <a:r>
              <a:rPr lang="nl-NL" sz="2800" dirty="0"/>
              <a:t> </a:t>
            </a:r>
            <a:r>
              <a:rPr lang="nl-NL" sz="2800" dirty="0" err="1"/>
              <a:t>around</a:t>
            </a:r>
            <a:r>
              <a:rPr lang="nl-NL" sz="2800" dirty="0"/>
              <a:t>?</a:t>
            </a:r>
          </a:p>
          <a:p>
            <a:endParaRPr lang="nl-NL" sz="2800" dirty="0"/>
          </a:p>
        </p:txBody>
      </p:sp>
      <p:sp>
        <p:nvSpPr>
          <p:cNvPr id="4" name="Tijdelijke aanduiding voor tekst 7"/>
          <p:cNvSpPr>
            <a:spLocks noGrp="1"/>
          </p:cNvSpPr>
          <p:nvPr>
            <p:ph type="body" sz="quarter" idx="12"/>
          </p:nvPr>
        </p:nvSpPr>
        <p:spPr>
          <a:xfrm>
            <a:off x="279400" y="1219200"/>
            <a:ext cx="6556934" cy="1179810"/>
          </a:xfrm>
        </p:spPr>
        <p:txBody>
          <a:bodyPr/>
          <a:lstStyle/>
          <a:p>
            <a:pPr>
              <a:lnSpc>
                <a:spcPct val="150000"/>
              </a:lnSpc>
              <a:spcBef>
                <a:spcPts val="511"/>
              </a:spcBef>
              <a:spcAft>
                <a:spcPts val="0"/>
              </a:spcAft>
            </a:pPr>
            <a:r>
              <a:rPr lang="nl-NL" sz="1600" dirty="0" err="1">
                <a:latin typeface="Alwyn" panose="00000400000000000000" pitchFamily="2" charset="0"/>
              </a:rPr>
              <a:t>You</a:t>
            </a:r>
            <a:r>
              <a:rPr lang="nl-NL" sz="1600" dirty="0">
                <a:latin typeface="Alwyn" panose="00000400000000000000" pitchFamily="2" charset="0"/>
              </a:rPr>
              <a:t> </a:t>
            </a:r>
            <a:r>
              <a:rPr lang="nl-NL" sz="1600" dirty="0" err="1">
                <a:latin typeface="Alwyn" panose="00000400000000000000" pitchFamily="2" charset="0"/>
              </a:rPr>
              <a:t>see</a:t>
            </a:r>
            <a:r>
              <a:rPr lang="nl-NL" sz="1600" dirty="0">
                <a:latin typeface="Alwyn" panose="00000400000000000000" pitchFamily="2" charset="0"/>
              </a:rPr>
              <a:t> </a:t>
            </a:r>
            <a:r>
              <a:rPr lang="nl-NL" sz="1600" dirty="0" err="1">
                <a:latin typeface="Alwyn" panose="00000400000000000000" pitchFamily="2" charset="0"/>
              </a:rPr>
              <a:t>someone</a:t>
            </a:r>
            <a:r>
              <a:rPr lang="nl-NL" sz="1600" dirty="0">
                <a:latin typeface="Alwyn" panose="00000400000000000000" pitchFamily="2" charset="0"/>
              </a:rPr>
              <a:t> </a:t>
            </a:r>
            <a:r>
              <a:rPr lang="nl-NL" sz="1600" dirty="0" err="1">
                <a:latin typeface="Alwyn" panose="00000400000000000000" pitchFamily="2" charset="0"/>
              </a:rPr>
              <a:t>working</a:t>
            </a:r>
            <a:r>
              <a:rPr lang="nl-NL" sz="1600" dirty="0">
                <a:latin typeface="Alwyn" panose="00000400000000000000" pitchFamily="2" charset="0"/>
              </a:rPr>
              <a:t> in </a:t>
            </a:r>
            <a:r>
              <a:rPr lang="nl-NL" sz="1600" dirty="0" err="1">
                <a:latin typeface="Alwyn" panose="00000400000000000000" pitchFamily="2" charset="0"/>
              </a:rPr>
              <a:t>the</a:t>
            </a:r>
            <a:r>
              <a:rPr lang="nl-NL" sz="1600" dirty="0">
                <a:latin typeface="Alwyn" panose="00000400000000000000" pitchFamily="2" charset="0"/>
              </a:rPr>
              <a:t> lab  </a:t>
            </a:r>
            <a:r>
              <a:rPr lang="nl-NL" sz="1600" dirty="0" err="1">
                <a:latin typeface="Alwyn" panose="00000400000000000000" pitchFamily="2" charset="0"/>
              </a:rPr>
              <a:t>walking</a:t>
            </a:r>
            <a:r>
              <a:rPr lang="nl-NL" sz="1600" dirty="0">
                <a:latin typeface="Alwyn" panose="00000400000000000000" pitchFamily="2" charset="0"/>
              </a:rPr>
              <a:t> over 10 minutes in 1 </a:t>
            </a:r>
            <a:r>
              <a:rPr lang="nl-NL" sz="1600" dirty="0" err="1">
                <a:latin typeface="Alwyn" panose="00000400000000000000" pitchFamily="2" charset="0"/>
              </a:rPr>
              <a:t>hour</a:t>
            </a:r>
            <a:r>
              <a:rPr lang="nl-NL" sz="1600" dirty="0">
                <a:latin typeface="Alwyn" panose="00000400000000000000" pitchFamily="2" charset="0"/>
              </a:rPr>
              <a:t>. Nurses even walk </a:t>
            </a:r>
            <a:r>
              <a:rPr lang="nl-NL" sz="1600" dirty="0" err="1">
                <a:latin typeface="Alwyn" panose="00000400000000000000" pitchFamily="2" charset="0"/>
              </a:rPr>
              <a:t>about</a:t>
            </a:r>
            <a:r>
              <a:rPr lang="nl-NL" sz="1600" dirty="0">
                <a:latin typeface="Alwyn" panose="00000400000000000000" pitchFamily="2" charset="0"/>
              </a:rPr>
              <a:t> 20 minutes per </a:t>
            </a:r>
            <a:r>
              <a:rPr lang="nl-NL" sz="1600" dirty="0" err="1">
                <a:latin typeface="Alwyn" panose="00000400000000000000" pitchFamily="2" charset="0"/>
              </a:rPr>
              <a:t>hour</a:t>
            </a:r>
            <a:r>
              <a:rPr lang="nl-NL" sz="1600" dirty="0">
                <a:latin typeface="Alwyn" panose="00000400000000000000" pitchFamily="2" charset="0"/>
              </a:rPr>
              <a:t>. </a:t>
            </a:r>
            <a:r>
              <a:rPr lang="nl-NL" sz="1600" dirty="0">
                <a:solidFill>
                  <a:schemeClr val="accent1"/>
                </a:solidFill>
                <a:latin typeface="Alwyn" panose="00000400000000000000" pitchFamily="2" charset="0"/>
              </a:rPr>
              <a:t>The </a:t>
            </a:r>
            <a:r>
              <a:rPr lang="nl-NL" sz="1600" dirty="0" err="1">
                <a:solidFill>
                  <a:schemeClr val="accent1"/>
                </a:solidFill>
                <a:latin typeface="Alwyn" panose="00000400000000000000" pitchFamily="2" charset="0"/>
              </a:rPr>
              <a:t>two</a:t>
            </a:r>
            <a:r>
              <a:rPr lang="nl-NL" sz="1600" dirty="0">
                <a:solidFill>
                  <a:schemeClr val="accent1"/>
                </a:solidFill>
                <a:latin typeface="Alwyn" panose="00000400000000000000" pitchFamily="2" charset="0"/>
              </a:rPr>
              <a:t> blue </a:t>
            </a:r>
            <a:r>
              <a:rPr lang="nl-NL" sz="1600" dirty="0">
                <a:latin typeface="Alwyn" panose="00000400000000000000" pitchFamily="2" charset="0"/>
              </a:rPr>
              <a:t>squares on </a:t>
            </a:r>
            <a:r>
              <a:rPr lang="nl-NL" sz="1600" dirty="0" err="1">
                <a:latin typeface="Alwyn" panose="00000400000000000000" pitchFamily="2" charset="0"/>
              </a:rPr>
              <a:t>the</a:t>
            </a:r>
            <a:r>
              <a:rPr lang="nl-NL" sz="1600" dirty="0">
                <a:latin typeface="Alwyn" panose="00000400000000000000" pitchFamily="2" charset="0"/>
              </a:rPr>
              <a:t> right are </a:t>
            </a:r>
            <a:r>
              <a:rPr lang="nl-NL" sz="1600" dirty="0" err="1">
                <a:solidFill>
                  <a:schemeClr val="accent1"/>
                </a:solidFill>
                <a:latin typeface="Alwyn" panose="00000400000000000000" pitchFamily="2" charset="0"/>
              </a:rPr>
              <a:t>refrigerators</a:t>
            </a:r>
            <a:endParaRPr lang="nl-NL" sz="1600" dirty="0">
              <a:latin typeface="Alwyn" panose="00000400000000000000" pitchFamily="2" charset="0"/>
            </a:endParaRPr>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Picture 2" descr="image.pd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4200" y="2743200"/>
            <a:ext cx="4733250" cy="310605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2897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9" name="Rectangle 3"/>
          <p:cNvSpPr>
            <a:spLocks noGrp="1" noChangeArrowheads="1"/>
          </p:cNvSpPr>
          <p:nvPr>
            <p:ph type="ctrTitle"/>
          </p:nvPr>
        </p:nvSpPr>
        <p:spPr>
          <a:xfrm>
            <a:off x="566201" y="370759"/>
            <a:ext cx="6434416" cy="1142520"/>
          </a:xfrm>
        </p:spPr>
        <p:txBody>
          <a:bodyPr/>
          <a:lstStyle/>
          <a:p>
            <a:pPr eaLnBrk="1" hangingPunct="1">
              <a:defRPr/>
            </a:pP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r>
              <a:rPr lang="nl-NL" altLang="nl-NL" b="1" dirty="0">
                <a:solidFill>
                  <a:srgbClr val="FF0000"/>
                </a:solidFill>
              </a:rPr>
              <a:t>                     </a:t>
            </a:r>
            <a:endParaRPr lang="nl-NL" altLang="nl-NL" dirty="0"/>
          </a:p>
        </p:txBody>
      </p:sp>
      <p:grpSp>
        <p:nvGrpSpPr>
          <p:cNvPr id="5122" name="Groep 2"/>
          <p:cNvGrpSpPr>
            <a:grpSpLocks/>
          </p:cNvGrpSpPr>
          <p:nvPr/>
        </p:nvGrpSpPr>
        <p:grpSpPr bwMode="auto">
          <a:xfrm>
            <a:off x="5168512" y="230744"/>
            <a:ext cx="1966800" cy="1737303"/>
            <a:chOff x="446881" y="0"/>
            <a:chExt cx="2374900" cy="2233613"/>
          </a:xfrm>
        </p:grpSpPr>
        <p:sp>
          <p:nvSpPr>
            <p:cNvPr id="5166" name="Oval 2"/>
            <p:cNvSpPr>
              <a:spLocks noChangeArrowheads="1"/>
            </p:cNvSpPr>
            <p:nvPr/>
          </p:nvSpPr>
          <p:spPr bwMode="auto">
            <a:xfrm>
              <a:off x="446881" y="0"/>
              <a:ext cx="2374900" cy="2233613"/>
            </a:xfrm>
            <a:prstGeom prst="ellipse">
              <a:avLst/>
            </a:prstGeom>
            <a:solidFill>
              <a:schemeClr val="tx1"/>
            </a:solidFill>
            <a:ln w="762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nl-NL" sz="3200" b="1">
                  <a:solidFill>
                    <a:srgbClr val="FF0000"/>
                  </a:solidFill>
                </a:rPr>
                <a:t>5S</a:t>
              </a:r>
            </a:p>
          </p:txBody>
        </p:sp>
        <p:grpSp>
          <p:nvGrpSpPr>
            <p:cNvPr id="5167" name="Groep 1"/>
            <p:cNvGrpSpPr>
              <a:grpSpLocks/>
            </p:cNvGrpSpPr>
            <p:nvPr/>
          </p:nvGrpSpPr>
          <p:grpSpPr bwMode="auto">
            <a:xfrm>
              <a:off x="626269" y="296863"/>
              <a:ext cx="2160587" cy="1079500"/>
              <a:chOff x="611188" y="333375"/>
              <a:chExt cx="2160587" cy="1079500"/>
            </a:xfrm>
          </p:grpSpPr>
          <p:sp>
            <p:nvSpPr>
              <p:cNvPr id="5168" name="Oval 4"/>
              <p:cNvSpPr>
                <a:spLocks noChangeArrowheads="1"/>
              </p:cNvSpPr>
              <p:nvPr/>
            </p:nvSpPr>
            <p:spPr bwMode="auto">
              <a:xfrm>
                <a:off x="611188" y="765175"/>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169" name="Oval 5"/>
              <p:cNvSpPr>
                <a:spLocks noChangeArrowheads="1"/>
              </p:cNvSpPr>
              <p:nvPr/>
            </p:nvSpPr>
            <p:spPr bwMode="auto">
              <a:xfrm>
                <a:off x="900113" y="476250"/>
                <a:ext cx="287337" cy="2873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170" name="Oval 6"/>
              <p:cNvSpPr>
                <a:spLocks noChangeArrowheads="1"/>
              </p:cNvSpPr>
              <p:nvPr/>
            </p:nvSpPr>
            <p:spPr bwMode="auto">
              <a:xfrm>
                <a:off x="1258888" y="333375"/>
                <a:ext cx="287337" cy="28733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171" name="Oval 7"/>
              <p:cNvSpPr>
                <a:spLocks noChangeArrowheads="1"/>
              </p:cNvSpPr>
              <p:nvPr/>
            </p:nvSpPr>
            <p:spPr bwMode="auto">
              <a:xfrm>
                <a:off x="1619250" y="476250"/>
                <a:ext cx="287338" cy="287338"/>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172" name="Oval 8"/>
              <p:cNvSpPr>
                <a:spLocks noChangeArrowheads="1"/>
              </p:cNvSpPr>
              <p:nvPr/>
            </p:nvSpPr>
            <p:spPr bwMode="auto">
              <a:xfrm>
                <a:off x="2000250" y="1125538"/>
                <a:ext cx="287338"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173" name="Oval 9"/>
              <p:cNvSpPr>
                <a:spLocks noChangeArrowheads="1"/>
              </p:cNvSpPr>
              <p:nvPr/>
            </p:nvSpPr>
            <p:spPr bwMode="auto">
              <a:xfrm>
                <a:off x="2484438" y="836613"/>
                <a:ext cx="287337"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174" name="Arc 10"/>
              <p:cNvSpPr>
                <a:spLocks/>
              </p:cNvSpPr>
              <p:nvPr/>
            </p:nvSpPr>
            <p:spPr bwMode="auto">
              <a:xfrm flipH="1">
                <a:off x="2268538" y="765175"/>
                <a:ext cx="288925" cy="2889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175" name="Arc 11"/>
              <p:cNvSpPr>
                <a:spLocks/>
              </p:cNvSpPr>
              <p:nvPr/>
            </p:nvSpPr>
            <p:spPr bwMode="auto">
              <a:xfrm>
                <a:off x="1908175" y="836613"/>
                <a:ext cx="142875" cy="2174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grpSp>
      </p:grpSp>
      <p:sp>
        <p:nvSpPr>
          <p:cNvPr id="5123" name="Oval 12"/>
          <p:cNvSpPr>
            <a:spLocks noChangeArrowheads="1"/>
          </p:cNvSpPr>
          <p:nvPr/>
        </p:nvSpPr>
        <p:spPr bwMode="auto">
          <a:xfrm>
            <a:off x="149000" y="1903080"/>
            <a:ext cx="1430400" cy="558938"/>
          </a:xfrm>
          <a:prstGeom prst="ellipse">
            <a:avLst/>
          </a:prstGeom>
          <a:solidFill>
            <a:srgbClr val="0000FF"/>
          </a:solidFill>
          <a:ln w="38100">
            <a:solidFill>
              <a:srgbClr val="FFCC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Sort</a:t>
            </a:r>
          </a:p>
        </p:txBody>
      </p:sp>
      <p:sp>
        <p:nvSpPr>
          <p:cNvPr id="5124" name="Text Box 13"/>
          <p:cNvSpPr txBox="1">
            <a:spLocks noChangeArrowheads="1"/>
          </p:cNvSpPr>
          <p:nvPr/>
        </p:nvSpPr>
        <p:spPr bwMode="auto">
          <a:xfrm>
            <a:off x="218137" y="692233"/>
            <a:ext cx="3517793" cy="566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spAutoFit/>
          </a:bodyPr>
          <a:lstStyle/>
          <a:p>
            <a:r>
              <a:rPr lang="nl-NL" sz="3200" b="1">
                <a:solidFill>
                  <a:srgbClr val="FF0000"/>
                </a:solidFill>
              </a:rPr>
              <a:t>The way to success!</a:t>
            </a:r>
          </a:p>
        </p:txBody>
      </p:sp>
      <p:sp>
        <p:nvSpPr>
          <p:cNvPr id="5125" name="Oval 14"/>
          <p:cNvSpPr>
            <a:spLocks noChangeArrowheads="1"/>
          </p:cNvSpPr>
          <p:nvPr/>
        </p:nvSpPr>
        <p:spPr bwMode="auto">
          <a:xfrm>
            <a:off x="1639000" y="2106942"/>
            <a:ext cx="1430400" cy="558938"/>
          </a:xfrm>
          <a:prstGeom prst="ellipse">
            <a:avLst/>
          </a:prstGeom>
          <a:solidFill>
            <a:srgbClr val="0000FF"/>
          </a:solidFill>
          <a:ln w="38100">
            <a:solidFill>
              <a:srgbClr val="008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Set</a:t>
            </a:r>
          </a:p>
        </p:txBody>
      </p:sp>
      <p:sp>
        <p:nvSpPr>
          <p:cNvPr id="5126" name="Oval 15"/>
          <p:cNvSpPr>
            <a:spLocks noChangeArrowheads="1"/>
          </p:cNvSpPr>
          <p:nvPr/>
        </p:nvSpPr>
        <p:spPr bwMode="auto">
          <a:xfrm>
            <a:off x="3030064" y="1906441"/>
            <a:ext cx="1431592" cy="558939"/>
          </a:xfrm>
          <a:prstGeom prst="ellipse">
            <a:avLst/>
          </a:prstGeom>
          <a:solidFill>
            <a:srgbClr val="0000FF"/>
          </a:solidFill>
          <a:ln w="38100">
            <a:solidFill>
              <a:srgbClr val="3366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Shine</a:t>
            </a:r>
          </a:p>
        </p:txBody>
      </p:sp>
      <p:sp>
        <p:nvSpPr>
          <p:cNvPr id="5127" name="Oval 16"/>
          <p:cNvSpPr>
            <a:spLocks noChangeArrowheads="1"/>
          </p:cNvSpPr>
          <p:nvPr/>
        </p:nvSpPr>
        <p:spPr bwMode="auto">
          <a:xfrm>
            <a:off x="5899208" y="1898600"/>
            <a:ext cx="1430400" cy="560059"/>
          </a:xfrm>
          <a:prstGeom prst="ellipse">
            <a:avLst/>
          </a:prstGeom>
          <a:solidFill>
            <a:srgbClr val="0000FF"/>
          </a:solidFill>
          <a:ln w="381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Sustain</a:t>
            </a:r>
          </a:p>
        </p:txBody>
      </p:sp>
      <p:sp>
        <p:nvSpPr>
          <p:cNvPr id="5128" name="Oval 17"/>
          <p:cNvSpPr>
            <a:spLocks noChangeArrowheads="1"/>
          </p:cNvSpPr>
          <p:nvPr/>
        </p:nvSpPr>
        <p:spPr bwMode="auto">
          <a:xfrm>
            <a:off x="4381792" y="2162947"/>
            <a:ext cx="1504304" cy="560059"/>
          </a:xfrm>
          <a:prstGeom prst="ellipse">
            <a:avLst/>
          </a:prstGeom>
          <a:solidFill>
            <a:srgbClr val="0000FF"/>
          </a:solidFill>
          <a:ln w="38100">
            <a:solidFill>
              <a:srgbClr val="80008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Standardise</a:t>
            </a:r>
          </a:p>
        </p:txBody>
      </p:sp>
      <p:sp>
        <p:nvSpPr>
          <p:cNvPr id="5129" name="Rechthoek 3"/>
          <p:cNvSpPr>
            <a:spLocks noChangeArrowheads="1"/>
          </p:cNvSpPr>
          <p:nvPr/>
        </p:nvSpPr>
        <p:spPr bwMode="auto">
          <a:xfrm>
            <a:off x="1729592" y="3225939"/>
            <a:ext cx="3784600" cy="366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3721" tIns="36860" rIns="73721" bIns="36860">
            <a:spAutoFit/>
          </a:bodyPr>
          <a:lstStyle/>
          <a:p>
            <a:r>
              <a:rPr lang="nl-NL" sz="1900">
                <a:solidFill>
                  <a:srgbClr val="C00000"/>
                </a:solidFill>
              </a:rPr>
              <a:t>:</a:t>
            </a:r>
          </a:p>
        </p:txBody>
      </p:sp>
      <p:graphicFrame>
        <p:nvGraphicFramePr>
          <p:cNvPr id="5" name="Tabel 4"/>
          <p:cNvGraphicFramePr>
            <a:graphicFrameLocks noGrp="1"/>
          </p:cNvGraphicFramePr>
          <p:nvPr>
            <p:extLst>
              <p:ext uri="{D42A27DB-BD31-4B8C-83A1-F6EECF244321}">
                <p14:modId xmlns:p14="http://schemas.microsoft.com/office/powerpoint/2010/main" val="1528788597"/>
              </p:ext>
            </p:extLst>
          </p:nvPr>
        </p:nvGraphicFramePr>
        <p:xfrm>
          <a:off x="1296896" y="3048000"/>
          <a:ext cx="3472286" cy="1962882"/>
        </p:xfrm>
        <a:graphic>
          <a:graphicData uri="http://schemas.openxmlformats.org/drawingml/2006/table">
            <a:tbl>
              <a:tblPr firstRow="1" bandRow="1">
                <a:tableStyleId>{5C22544A-7EE6-4342-B048-85BDC9FD1C3A}</a:tableStyleId>
              </a:tblPr>
              <a:tblGrid>
                <a:gridCol w="901157">
                  <a:extLst>
                    <a:ext uri="{9D8B030D-6E8A-4147-A177-3AD203B41FA5}">
                      <a16:colId xmlns:a16="http://schemas.microsoft.com/office/drawing/2014/main" val="20000"/>
                    </a:ext>
                  </a:extLst>
                </a:gridCol>
                <a:gridCol w="604989">
                  <a:extLst>
                    <a:ext uri="{9D8B030D-6E8A-4147-A177-3AD203B41FA5}">
                      <a16:colId xmlns:a16="http://schemas.microsoft.com/office/drawing/2014/main" val="20001"/>
                    </a:ext>
                  </a:extLst>
                </a:gridCol>
                <a:gridCol w="1966140">
                  <a:extLst>
                    <a:ext uri="{9D8B030D-6E8A-4147-A177-3AD203B41FA5}">
                      <a16:colId xmlns:a16="http://schemas.microsoft.com/office/drawing/2014/main" val="20002"/>
                    </a:ext>
                  </a:extLst>
                </a:gridCol>
              </a:tblGrid>
              <a:tr h="119420">
                <a:tc gridSpan="2">
                  <a:txBody>
                    <a:bodyPr/>
                    <a:lstStyle/>
                    <a:p>
                      <a:r>
                        <a:rPr lang="nl-NL" sz="1300" dirty="0" err="1"/>
                        <a:t>Japanese</a:t>
                      </a:r>
                      <a:endParaRPr lang="nl-NL" sz="1300" dirty="0"/>
                    </a:p>
                  </a:txBody>
                  <a:tcPr marL="68670" marR="68670" marT="32254" marB="32254"/>
                </a:tc>
                <a:tc hMerge="1">
                  <a:txBody>
                    <a:bodyPr/>
                    <a:lstStyle/>
                    <a:p>
                      <a:endParaRPr lang="nl-NL" dirty="0"/>
                    </a:p>
                  </a:txBody>
                  <a:tcPr/>
                </a:tc>
                <a:tc>
                  <a:txBody>
                    <a:bodyPr/>
                    <a:lstStyle/>
                    <a:p>
                      <a:r>
                        <a:rPr lang="nl-NL" sz="1300" dirty="0"/>
                        <a:t>English</a:t>
                      </a:r>
                    </a:p>
                  </a:txBody>
                  <a:tcPr marL="68670" marR="68670" marT="32254" marB="32254"/>
                </a:tc>
                <a:extLst>
                  <a:ext uri="{0D108BD9-81ED-4DB2-BD59-A6C34878D82A}">
                    <a16:rowId xmlns:a16="http://schemas.microsoft.com/office/drawing/2014/main" val="10000"/>
                  </a:ext>
                </a:extLst>
              </a:tr>
              <a:tr h="451622">
                <a:tc>
                  <a:txBody>
                    <a:bodyPr/>
                    <a:lstStyle/>
                    <a:p>
                      <a:r>
                        <a:rPr lang="nl-NL" sz="1300" dirty="0" err="1">
                          <a:solidFill>
                            <a:srgbClr val="C00000"/>
                          </a:solidFill>
                        </a:rPr>
                        <a:t>Seiri</a:t>
                      </a:r>
                      <a:r>
                        <a:rPr lang="nl-NL" sz="1300" dirty="0">
                          <a:solidFill>
                            <a:srgbClr val="C00000"/>
                          </a:solidFill>
                        </a:rPr>
                        <a:t> </a:t>
                      </a:r>
                      <a:endParaRPr lang="nl-NL" sz="1300" dirty="0"/>
                    </a:p>
                  </a:txBody>
                  <a:tcPr marL="68670" marR="68670" marT="32254" marB="32254"/>
                </a:tc>
                <a:tc>
                  <a:txBody>
                    <a:bodyPr/>
                    <a:lstStyle/>
                    <a:p>
                      <a:r>
                        <a:rPr lang="nl-NL" sz="1300" dirty="0">
                          <a:solidFill>
                            <a:srgbClr val="C00000"/>
                          </a:solidFill>
                        </a:rPr>
                        <a:t>(</a:t>
                      </a:r>
                      <a:r>
                        <a:rPr lang="nl-NL" sz="1300" dirty="0" err="1">
                          <a:solidFill>
                            <a:srgbClr val="C00000"/>
                          </a:solidFill>
                        </a:rPr>
                        <a:t>整理</a:t>
                      </a:r>
                      <a:r>
                        <a:rPr lang="nl-NL" sz="1300" dirty="0">
                          <a:solidFill>
                            <a:srgbClr val="C00000"/>
                          </a:solidFill>
                        </a:rPr>
                        <a:t>) </a:t>
                      </a:r>
                      <a:endParaRPr lang="nl-NL" sz="1300" dirty="0"/>
                    </a:p>
                  </a:txBody>
                  <a:tcPr marL="68670" marR="68670" marT="32254" marB="32254"/>
                </a:tc>
                <a:tc>
                  <a:txBody>
                    <a:bodyPr/>
                    <a:lstStyle/>
                    <a:p>
                      <a:r>
                        <a:rPr lang="nl-NL" sz="1300" dirty="0" err="1">
                          <a:solidFill>
                            <a:srgbClr val="C00000"/>
                          </a:solidFill>
                        </a:rPr>
                        <a:t>Sort</a:t>
                      </a:r>
                      <a:r>
                        <a:rPr lang="nl-NL" sz="1300" dirty="0">
                          <a:solidFill>
                            <a:srgbClr val="C00000"/>
                          </a:solidFill>
                        </a:rPr>
                        <a:t>		</a:t>
                      </a:r>
                    </a:p>
                  </a:txBody>
                  <a:tcPr marL="68670" marR="68670" marT="32254" marB="32254"/>
                </a:tc>
                <a:extLst>
                  <a:ext uri="{0D108BD9-81ED-4DB2-BD59-A6C34878D82A}">
                    <a16:rowId xmlns:a16="http://schemas.microsoft.com/office/drawing/2014/main" val="10001"/>
                  </a:ext>
                </a:extLst>
              </a:tr>
              <a:tr h="261617">
                <a:tc>
                  <a:txBody>
                    <a:bodyPr/>
                    <a:lstStyle/>
                    <a:p>
                      <a:r>
                        <a:rPr lang="nl-NL" sz="1300" dirty="0" err="1">
                          <a:solidFill>
                            <a:srgbClr val="C00000"/>
                          </a:solidFill>
                        </a:rPr>
                        <a:t>Seiton</a:t>
                      </a:r>
                      <a:endParaRPr lang="nl-NL" sz="1300" dirty="0"/>
                    </a:p>
                  </a:txBody>
                  <a:tcPr marL="68670" marR="68670" marT="32254" marB="32254"/>
                </a:tc>
                <a:tc>
                  <a:txBody>
                    <a:bodyPr/>
                    <a:lstStyle/>
                    <a:p>
                      <a:r>
                        <a:rPr lang="nl-NL" sz="1300" dirty="0">
                          <a:solidFill>
                            <a:srgbClr val="C00000"/>
                          </a:solidFill>
                        </a:rPr>
                        <a:t>(</a:t>
                      </a:r>
                      <a:r>
                        <a:rPr lang="nl-NL" sz="1300" dirty="0" err="1">
                          <a:solidFill>
                            <a:srgbClr val="C00000"/>
                          </a:solidFill>
                        </a:rPr>
                        <a:t>整頓</a:t>
                      </a:r>
                      <a:r>
                        <a:rPr lang="nl-NL" sz="1300" dirty="0">
                          <a:solidFill>
                            <a:srgbClr val="C00000"/>
                          </a:solidFill>
                        </a:rPr>
                        <a:t>) </a:t>
                      </a:r>
                      <a:endParaRPr lang="nl-NL" sz="1300" dirty="0"/>
                    </a:p>
                  </a:txBody>
                  <a:tcPr marL="68670" marR="68670" marT="32254" marB="3225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300" dirty="0">
                          <a:solidFill>
                            <a:srgbClr val="C00000"/>
                          </a:solidFill>
                        </a:rPr>
                        <a:t>Set</a:t>
                      </a:r>
                      <a:endParaRPr lang="nl-NL" sz="1300" dirty="0"/>
                    </a:p>
                  </a:txBody>
                  <a:tcPr marL="68670" marR="68670" marT="32254" marB="32254"/>
                </a:tc>
                <a:extLst>
                  <a:ext uri="{0D108BD9-81ED-4DB2-BD59-A6C34878D82A}">
                    <a16:rowId xmlns:a16="http://schemas.microsoft.com/office/drawing/2014/main" val="10002"/>
                  </a:ext>
                </a:extLst>
              </a:tr>
              <a:tr h="261617">
                <a:tc>
                  <a:txBody>
                    <a:bodyPr/>
                    <a:lstStyle/>
                    <a:p>
                      <a:r>
                        <a:rPr lang="nl-NL" sz="1300" dirty="0" err="1">
                          <a:solidFill>
                            <a:srgbClr val="C00000"/>
                          </a:solidFill>
                        </a:rPr>
                        <a:t>Seisō</a:t>
                      </a:r>
                      <a:endParaRPr lang="nl-NL" sz="1300" dirty="0"/>
                    </a:p>
                  </a:txBody>
                  <a:tcPr marL="68670" marR="68670" marT="32254" marB="32254"/>
                </a:tc>
                <a:tc>
                  <a:txBody>
                    <a:bodyPr/>
                    <a:lstStyle/>
                    <a:p>
                      <a:r>
                        <a:rPr lang="nl-NL" sz="1300" dirty="0">
                          <a:solidFill>
                            <a:srgbClr val="C00000"/>
                          </a:solidFill>
                        </a:rPr>
                        <a:t>(</a:t>
                      </a:r>
                      <a:r>
                        <a:rPr lang="nl-NL" sz="1300" dirty="0" err="1">
                          <a:solidFill>
                            <a:srgbClr val="C00000"/>
                          </a:solidFill>
                        </a:rPr>
                        <a:t>清掃</a:t>
                      </a:r>
                      <a:r>
                        <a:rPr lang="nl-NL" sz="1300" dirty="0">
                          <a:solidFill>
                            <a:srgbClr val="C00000"/>
                          </a:solidFill>
                        </a:rPr>
                        <a:t>) </a:t>
                      </a:r>
                      <a:endParaRPr lang="nl-NL" sz="1300" dirty="0"/>
                    </a:p>
                  </a:txBody>
                  <a:tcPr marL="68670" marR="68670" marT="32254" marB="3225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300" dirty="0" err="1">
                          <a:solidFill>
                            <a:srgbClr val="C00000"/>
                          </a:solidFill>
                        </a:rPr>
                        <a:t>Shine</a:t>
                      </a:r>
                      <a:endParaRPr lang="nl-NL" sz="1300" dirty="0"/>
                    </a:p>
                  </a:txBody>
                  <a:tcPr marL="68670" marR="68670" marT="32254" marB="32254"/>
                </a:tc>
                <a:extLst>
                  <a:ext uri="{0D108BD9-81ED-4DB2-BD59-A6C34878D82A}">
                    <a16:rowId xmlns:a16="http://schemas.microsoft.com/office/drawing/2014/main" val="10003"/>
                  </a:ext>
                </a:extLst>
              </a:tr>
              <a:tr h="261617">
                <a:tc>
                  <a:txBody>
                    <a:bodyPr/>
                    <a:lstStyle/>
                    <a:p>
                      <a:r>
                        <a:rPr lang="nl-NL" sz="1300" dirty="0" err="1">
                          <a:solidFill>
                            <a:srgbClr val="C00000"/>
                          </a:solidFill>
                        </a:rPr>
                        <a:t>Seiketsu</a:t>
                      </a:r>
                      <a:endParaRPr lang="nl-NL" sz="1300" dirty="0"/>
                    </a:p>
                  </a:txBody>
                  <a:tcPr marL="68670" marR="68670" marT="32254" marB="32254"/>
                </a:tc>
                <a:tc>
                  <a:txBody>
                    <a:bodyPr/>
                    <a:lstStyle/>
                    <a:p>
                      <a:r>
                        <a:rPr lang="nl-NL" sz="1300" dirty="0">
                          <a:solidFill>
                            <a:srgbClr val="C00000"/>
                          </a:solidFill>
                        </a:rPr>
                        <a:t> (</a:t>
                      </a:r>
                      <a:r>
                        <a:rPr lang="nl-NL" sz="1300" dirty="0" err="1">
                          <a:solidFill>
                            <a:srgbClr val="C00000"/>
                          </a:solidFill>
                        </a:rPr>
                        <a:t>清潔</a:t>
                      </a:r>
                      <a:r>
                        <a:rPr lang="nl-NL" sz="1300" dirty="0">
                          <a:solidFill>
                            <a:srgbClr val="C00000"/>
                          </a:solidFill>
                        </a:rPr>
                        <a:t>) </a:t>
                      </a:r>
                      <a:endParaRPr lang="nl-NL" sz="1300" dirty="0"/>
                    </a:p>
                  </a:txBody>
                  <a:tcPr marL="68670" marR="68670" marT="32254" marB="3225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300" dirty="0" err="1">
                          <a:solidFill>
                            <a:srgbClr val="C00000"/>
                          </a:solidFill>
                        </a:rPr>
                        <a:t>Standardise</a:t>
                      </a:r>
                      <a:endParaRPr lang="nl-NL" sz="1300" dirty="0"/>
                    </a:p>
                  </a:txBody>
                  <a:tcPr marL="68670" marR="68670" marT="32254" marB="32254"/>
                </a:tc>
                <a:extLst>
                  <a:ext uri="{0D108BD9-81ED-4DB2-BD59-A6C34878D82A}">
                    <a16:rowId xmlns:a16="http://schemas.microsoft.com/office/drawing/2014/main" val="10004"/>
                  </a:ext>
                </a:extLst>
              </a:tr>
              <a:tr h="119217">
                <a:tc>
                  <a:txBody>
                    <a:bodyPr/>
                    <a:lstStyle/>
                    <a:p>
                      <a:r>
                        <a:rPr lang="nl-NL" sz="1300" dirty="0" err="1">
                          <a:solidFill>
                            <a:srgbClr val="C00000"/>
                          </a:solidFill>
                        </a:rPr>
                        <a:t>Shitsuke</a:t>
                      </a:r>
                      <a:endParaRPr lang="nl-NL" sz="1300" dirty="0"/>
                    </a:p>
                  </a:txBody>
                  <a:tcPr marL="68670" marR="68670" marT="32254" marB="32254"/>
                </a:tc>
                <a:tc>
                  <a:txBody>
                    <a:bodyPr/>
                    <a:lstStyle/>
                    <a:p>
                      <a:r>
                        <a:rPr lang="nl-NL" sz="1300" dirty="0">
                          <a:solidFill>
                            <a:srgbClr val="C00000"/>
                          </a:solidFill>
                        </a:rPr>
                        <a:t> (</a:t>
                      </a:r>
                      <a:r>
                        <a:rPr lang="nl-NL" sz="1300" dirty="0" err="1">
                          <a:solidFill>
                            <a:srgbClr val="C00000"/>
                          </a:solidFill>
                        </a:rPr>
                        <a:t>躾</a:t>
                      </a:r>
                      <a:r>
                        <a:rPr lang="nl-NL" sz="1300" dirty="0">
                          <a:solidFill>
                            <a:srgbClr val="C00000"/>
                          </a:solidFill>
                        </a:rPr>
                        <a:t>) </a:t>
                      </a:r>
                      <a:endParaRPr lang="nl-NL" sz="1300" dirty="0"/>
                    </a:p>
                  </a:txBody>
                  <a:tcPr marL="68670" marR="68670" marT="32254" marB="3225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300" dirty="0" err="1">
                          <a:solidFill>
                            <a:srgbClr val="C00000"/>
                          </a:solidFill>
                        </a:rPr>
                        <a:t>Sustain</a:t>
                      </a:r>
                      <a:endParaRPr lang="nl-NL" sz="1300" dirty="0">
                        <a:solidFill>
                          <a:srgbClr val="C00000"/>
                        </a:solidFill>
                      </a:endParaRPr>
                    </a:p>
                    <a:p>
                      <a:endParaRPr lang="nl-NL" sz="1300" dirty="0"/>
                    </a:p>
                  </a:txBody>
                  <a:tcPr marL="68670" marR="68670" marT="32254" marB="32254"/>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10590866"/>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400" dirty="0"/>
              <a:t>5S: 5 steps to </a:t>
            </a:r>
            <a:r>
              <a:rPr lang="nl-NL" sz="2400" dirty="0" err="1"/>
              <a:t>improve</a:t>
            </a:r>
            <a:r>
              <a:rPr lang="nl-NL" sz="2400" dirty="0"/>
              <a:t> </a:t>
            </a:r>
            <a:r>
              <a:rPr lang="nl-NL" sz="2400" dirty="0" err="1"/>
              <a:t>physical</a:t>
            </a:r>
            <a:r>
              <a:rPr lang="nl-NL" sz="2400" dirty="0"/>
              <a:t> </a:t>
            </a:r>
            <a:r>
              <a:rPr lang="nl-NL" sz="2400" dirty="0" err="1"/>
              <a:t>workspaces</a:t>
            </a:r>
            <a:endParaRPr lang="nl-NL" sz="2400" dirty="0"/>
          </a:p>
          <a:p>
            <a:endParaRPr lang="nl-NL" sz="2400" dirty="0"/>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2" descr="Afbeeldingsresultaat voor 5S lean method"/>
          <p:cNvSpPr>
            <a:spLocks noChangeAspect="1" noChangeArrowheads="1"/>
          </p:cNvSpPr>
          <p:nvPr/>
        </p:nvSpPr>
        <p:spPr bwMode="auto">
          <a:xfrm>
            <a:off x="128782" y="-3113146"/>
            <a:ext cx="6835934" cy="6499579"/>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5S lean method"/>
          <p:cNvSpPr>
            <a:spLocks noChangeAspect="1" noChangeArrowheads="1"/>
          </p:cNvSpPr>
          <p:nvPr/>
        </p:nvSpPr>
        <p:spPr bwMode="auto">
          <a:xfrm>
            <a:off x="254935" y="-2955102"/>
            <a:ext cx="6835934" cy="6499579"/>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 name="Afbeelding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59942" y="874801"/>
            <a:ext cx="4032748" cy="3835471"/>
          </a:xfrm>
          <a:prstGeom prst="rect">
            <a:avLst/>
          </a:prstGeom>
        </p:spPr>
      </p:pic>
    </p:spTree>
    <p:extLst>
      <p:ext uri="{BB962C8B-B14F-4D97-AF65-F5344CB8AC3E}">
        <p14:creationId xmlns:p14="http://schemas.microsoft.com/office/powerpoint/2010/main" val="3246498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9" name="Rectangle 3"/>
          <p:cNvSpPr>
            <a:spLocks noGrp="1" noChangeArrowheads="1"/>
          </p:cNvSpPr>
          <p:nvPr>
            <p:ph type="ctrTitle"/>
          </p:nvPr>
        </p:nvSpPr>
        <p:spPr>
          <a:xfrm>
            <a:off x="566201" y="370759"/>
            <a:ext cx="6434416" cy="1142520"/>
          </a:xfrm>
        </p:spPr>
        <p:txBody>
          <a:bodyPr/>
          <a:lstStyle/>
          <a:p>
            <a:pPr eaLnBrk="1" hangingPunct="1">
              <a:defRPr/>
            </a:pP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r>
              <a:rPr lang="nl-NL" altLang="nl-NL" b="1" dirty="0">
                <a:solidFill>
                  <a:srgbClr val="FF0000"/>
                </a:solidFill>
              </a:rPr>
              <a:t>                     </a:t>
            </a:r>
            <a:endParaRPr lang="nl-NL" altLang="nl-NL" dirty="0"/>
          </a:p>
        </p:txBody>
      </p:sp>
      <p:grpSp>
        <p:nvGrpSpPr>
          <p:cNvPr id="33794" name="Groep 2"/>
          <p:cNvGrpSpPr>
            <a:grpSpLocks/>
          </p:cNvGrpSpPr>
          <p:nvPr/>
        </p:nvGrpSpPr>
        <p:grpSpPr bwMode="auto">
          <a:xfrm>
            <a:off x="5168512" y="230744"/>
            <a:ext cx="1966800" cy="1737303"/>
            <a:chOff x="446881" y="0"/>
            <a:chExt cx="2374900" cy="2233613"/>
          </a:xfrm>
        </p:grpSpPr>
        <p:sp>
          <p:nvSpPr>
            <p:cNvPr id="33802" name="Oval 2"/>
            <p:cNvSpPr>
              <a:spLocks noChangeArrowheads="1"/>
            </p:cNvSpPr>
            <p:nvPr/>
          </p:nvSpPr>
          <p:spPr bwMode="auto">
            <a:xfrm>
              <a:off x="446881" y="0"/>
              <a:ext cx="2374900" cy="2233613"/>
            </a:xfrm>
            <a:prstGeom prst="ellipse">
              <a:avLst/>
            </a:prstGeom>
            <a:solidFill>
              <a:schemeClr val="tx1"/>
            </a:solidFill>
            <a:ln w="762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nl-NL" sz="3200" b="1">
                  <a:solidFill>
                    <a:srgbClr val="FF0000"/>
                  </a:solidFill>
                </a:rPr>
                <a:t>5S</a:t>
              </a:r>
            </a:p>
          </p:txBody>
        </p:sp>
        <p:grpSp>
          <p:nvGrpSpPr>
            <p:cNvPr id="33803" name="Groep 1"/>
            <p:cNvGrpSpPr>
              <a:grpSpLocks/>
            </p:cNvGrpSpPr>
            <p:nvPr/>
          </p:nvGrpSpPr>
          <p:grpSpPr bwMode="auto">
            <a:xfrm>
              <a:off x="626269" y="296863"/>
              <a:ext cx="2160587" cy="1079500"/>
              <a:chOff x="611188" y="333375"/>
              <a:chExt cx="2160587" cy="1079500"/>
            </a:xfrm>
          </p:grpSpPr>
          <p:sp>
            <p:nvSpPr>
              <p:cNvPr id="33804" name="Oval 4"/>
              <p:cNvSpPr>
                <a:spLocks noChangeArrowheads="1"/>
              </p:cNvSpPr>
              <p:nvPr/>
            </p:nvSpPr>
            <p:spPr bwMode="auto">
              <a:xfrm>
                <a:off x="611188" y="765175"/>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3805" name="Oval 5"/>
              <p:cNvSpPr>
                <a:spLocks noChangeArrowheads="1"/>
              </p:cNvSpPr>
              <p:nvPr/>
            </p:nvSpPr>
            <p:spPr bwMode="auto">
              <a:xfrm>
                <a:off x="900113" y="476250"/>
                <a:ext cx="287337" cy="2873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3806" name="Oval 6"/>
              <p:cNvSpPr>
                <a:spLocks noChangeArrowheads="1"/>
              </p:cNvSpPr>
              <p:nvPr/>
            </p:nvSpPr>
            <p:spPr bwMode="auto">
              <a:xfrm>
                <a:off x="1258888" y="333375"/>
                <a:ext cx="287337" cy="28733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3807" name="Oval 7"/>
              <p:cNvSpPr>
                <a:spLocks noChangeArrowheads="1"/>
              </p:cNvSpPr>
              <p:nvPr/>
            </p:nvSpPr>
            <p:spPr bwMode="auto">
              <a:xfrm>
                <a:off x="1619250" y="476250"/>
                <a:ext cx="287338" cy="287338"/>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3808" name="Oval 8"/>
              <p:cNvSpPr>
                <a:spLocks noChangeArrowheads="1"/>
              </p:cNvSpPr>
              <p:nvPr/>
            </p:nvSpPr>
            <p:spPr bwMode="auto">
              <a:xfrm>
                <a:off x="2000250" y="1125538"/>
                <a:ext cx="287338"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3809" name="Oval 9"/>
              <p:cNvSpPr>
                <a:spLocks noChangeArrowheads="1"/>
              </p:cNvSpPr>
              <p:nvPr/>
            </p:nvSpPr>
            <p:spPr bwMode="auto">
              <a:xfrm>
                <a:off x="2484438" y="836613"/>
                <a:ext cx="287337"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3810" name="Arc 10"/>
              <p:cNvSpPr>
                <a:spLocks/>
              </p:cNvSpPr>
              <p:nvPr/>
            </p:nvSpPr>
            <p:spPr bwMode="auto">
              <a:xfrm flipH="1">
                <a:off x="2268538" y="765175"/>
                <a:ext cx="288925" cy="2889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3811" name="Arc 11"/>
              <p:cNvSpPr>
                <a:spLocks/>
              </p:cNvSpPr>
              <p:nvPr/>
            </p:nvSpPr>
            <p:spPr bwMode="auto">
              <a:xfrm>
                <a:off x="1908175" y="836613"/>
                <a:ext cx="142875" cy="2174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grpSp>
      </p:grpSp>
      <p:sp>
        <p:nvSpPr>
          <p:cNvPr id="33795" name="Oval 12"/>
          <p:cNvSpPr>
            <a:spLocks noChangeArrowheads="1"/>
          </p:cNvSpPr>
          <p:nvPr/>
        </p:nvSpPr>
        <p:spPr bwMode="auto">
          <a:xfrm>
            <a:off x="149000" y="1903080"/>
            <a:ext cx="1430400" cy="558938"/>
          </a:xfrm>
          <a:prstGeom prst="ellipse">
            <a:avLst/>
          </a:prstGeom>
          <a:solidFill>
            <a:srgbClr val="0000FF"/>
          </a:solidFill>
          <a:ln w="38100">
            <a:solidFill>
              <a:srgbClr val="FFCC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Sort</a:t>
            </a:r>
          </a:p>
        </p:txBody>
      </p:sp>
      <p:sp>
        <p:nvSpPr>
          <p:cNvPr id="33796" name="Text Box 13"/>
          <p:cNvSpPr txBox="1">
            <a:spLocks noChangeArrowheads="1"/>
          </p:cNvSpPr>
          <p:nvPr/>
        </p:nvSpPr>
        <p:spPr bwMode="auto">
          <a:xfrm>
            <a:off x="218137" y="692233"/>
            <a:ext cx="3517793" cy="566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spAutoFit/>
          </a:bodyPr>
          <a:lstStyle/>
          <a:p>
            <a:r>
              <a:rPr lang="nl-NL" sz="3200" b="1">
                <a:solidFill>
                  <a:srgbClr val="FF0000"/>
                </a:solidFill>
              </a:rPr>
              <a:t>The way to success!</a:t>
            </a:r>
          </a:p>
        </p:txBody>
      </p:sp>
      <p:sp>
        <p:nvSpPr>
          <p:cNvPr id="33797" name="Oval 14"/>
          <p:cNvSpPr>
            <a:spLocks noChangeArrowheads="1"/>
          </p:cNvSpPr>
          <p:nvPr/>
        </p:nvSpPr>
        <p:spPr bwMode="auto">
          <a:xfrm>
            <a:off x="1639000" y="2106942"/>
            <a:ext cx="1430400" cy="558938"/>
          </a:xfrm>
          <a:prstGeom prst="ellipse">
            <a:avLst/>
          </a:prstGeom>
          <a:solidFill>
            <a:srgbClr val="0000FF"/>
          </a:solidFill>
          <a:ln w="38100">
            <a:solidFill>
              <a:srgbClr val="008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Set</a:t>
            </a:r>
          </a:p>
        </p:txBody>
      </p:sp>
      <p:sp>
        <p:nvSpPr>
          <p:cNvPr id="33798" name="Oval 15"/>
          <p:cNvSpPr>
            <a:spLocks noChangeArrowheads="1"/>
          </p:cNvSpPr>
          <p:nvPr/>
        </p:nvSpPr>
        <p:spPr bwMode="auto">
          <a:xfrm>
            <a:off x="3030064" y="1906441"/>
            <a:ext cx="1431592" cy="558939"/>
          </a:xfrm>
          <a:prstGeom prst="ellipse">
            <a:avLst/>
          </a:prstGeom>
          <a:solidFill>
            <a:srgbClr val="0000FF"/>
          </a:solidFill>
          <a:ln w="38100">
            <a:solidFill>
              <a:srgbClr val="3366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Shine</a:t>
            </a:r>
          </a:p>
        </p:txBody>
      </p:sp>
      <p:sp>
        <p:nvSpPr>
          <p:cNvPr id="33799" name="Oval 16"/>
          <p:cNvSpPr>
            <a:spLocks noChangeArrowheads="1"/>
          </p:cNvSpPr>
          <p:nvPr/>
        </p:nvSpPr>
        <p:spPr bwMode="auto">
          <a:xfrm>
            <a:off x="5899208" y="1898600"/>
            <a:ext cx="1430400" cy="560059"/>
          </a:xfrm>
          <a:prstGeom prst="ellipse">
            <a:avLst/>
          </a:prstGeom>
          <a:solidFill>
            <a:srgbClr val="0000FF"/>
          </a:solidFill>
          <a:ln w="381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Sustain</a:t>
            </a:r>
          </a:p>
        </p:txBody>
      </p:sp>
      <p:sp>
        <p:nvSpPr>
          <p:cNvPr id="33800" name="Oval 17"/>
          <p:cNvSpPr>
            <a:spLocks noChangeArrowheads="1"/>
          </p:cNvSpPr>
          <p:nvPr/>
        </p:nvSpPr>
        <p:spPr bwMode="auto">
          <a:xfrm>
            <a:off x="4381792" y="2162947"/>
            <a:ext cx="1504304" cy="560059"/>
          </a:xfrm>
          <a:prstGeom prst="ellipse">
            <a:avLst/>
          </a:prstGeom>
          <a:solidFill>
            <a:srgbClr val="0000FF"/>
          </a:solidFill>
          <a:ln w="38100">
            <a:solidFill>
              <a:srgbClr val="80008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Standardise</a:t>
            </a:r>
          </a:p>
        </p:txBody>
      </p:sp>
      <p:sp>
        <p:nvSpPr>
          <p:cNvPr id="33801" name="Rechthoek 3"/>
          <p:cNvSpPr>
            <a:spLocks noChangeArrowheads="1"/>
          </p:cNvSpPr>
          <p:nvPr/>
        </p:nvSpPr>
        <p:spPr bwMode="auto">
          <a:xfrm>
            <a:off x="1652113" y="3230420"/>
            <a:ext cx="3784600" cy="1536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3721" tIns="36860" rIns="73721" bIns="36860">
            <a:spAutoFit/>
          </a:bodyPr>
          <a:lstStyle/>
          <a:p>
            <a:r>
              <a:rPr lang="nl-NL" sz="1900">
                <a:solidFill>
                  <a:srgbClr val="C00000"/>
                </a:solidFill>
              </a:rPr>
              <a:t>Seiri (整理</a:t>
            </a:r>
            <a:r>
              <a:rPr lang="nl-NL" altLang="ja-JP" sz="1900">
                <a:solidFill>
                  <a:srgbClr val="C00000"/>
                </a:solidFill>
              </a:rPr>
              <a:t>) : Sort </a:t>
            </a:r>
            <a:br>
              <a:rPr lang="nl-NL" altLang="ja-JP" sz="1900">
                <a:solidFill>
                  <a:srgbClr val="C00000"/>
                </a:solidFill>
              </a:rPr>
            </a:br>
            <a:r>
              <a:rPr lang="nl-NL" altLang="ja-JP" sz="1900">
                <a:solidFill>
                  <a:srgbClr val="C00000"/>
                </a:solidFill>
              </a:rPr>
              <a:t>Seiton (</a:t>
            </a:r>
            <a:r>
              <a:rPr lang="nl-NL" sz="1900">
                <a:solidFill>
                  <a:srgbClr val="C00000"/>
                </a:solidFill>
              </a:rPr>
              <a:t>整頓</a:t>
            </a:r>
            <a:r>
              <a:rPr lang="nl-NL" altLang="ja-JP" sz="1900">
                <a:solidFill>
                  <a:srgbClr val="C00000"/>
                </a:solidFill>
              </a:rPr>
              <a:t>) : Set</a:t>
            </a:r>
            <a:br>
              <a:rPr lang="nl-NL" altLang="ja-JP" sz="1900">
                <a:solidFill>
                  <a:srgbClr val="C00000"/>
                </a:solidFill>
              </a:rPr>
            </a:br>
            <a:r>
              <a:rPr lang="nl-NL" altLang="ja-JP" sz="1900">
                <a:solidFill>
                  <a:srgbClr val="C00000"/>
                </a:solidFill>
              </a:rPr>
              <a:t>Seisō (</a:t>
            </a:r>
            <a:r>
              <a:rPr lang="nl-NL" sz="1900">
                <a:solidFill>
                  <a:srgbClr val="C00000"/>
                </a:solidFill>
              </a:rPr>
              <a:t>清掃</a:t>
            </a:r>
            <a:r>
              <a:rPr lang="nl-NL" altLang="ja-JP" sz="1900">
                <a:solidFill>
                  <a:srgbClr val="C00000"/>
                </a:solidFill>
              </a:rPr>
              <a:t>) : Shine</a:t>
            </a:r>
            <a:br>
              <a:rPr lang="nl-NL" altLang="ja-JP" sz="1900">
                <a:solidFill>
                  <a:srgbClr val="C00000"/>
                </a:solidFill>
              </a:rPr>
            </a:br>
            <a:r>
              <a:rPr lang="nl-NL" altLang="ja-JP" sz="1900">
                <a:solidFill>
                  <a:srgbClr val="C00000"/>
                </a:solidFill>
              </a:rPr>
              <a:t>Seiketsu (</a:t>
            </a:r>
            <a:r>
              <a:rPr lang="nl-NL" sz="1900">
                <a:solidFill>
                  <a:srgbClr val="C00000"/>
                </a:solidFill>
              </a:rPr>
              <a:t>清潔</a:t>
            </a:r>
            <a:r>
              <a:rPr lang="nl-NL" altLang="ja-JP" sz="1900">
                <a:solidFill>
                  <a:srgbClr val="C00000"/>
                </a:solidFill>
              </a:rPr>
              <a:t>) : Standardise</a:t>
            </a:r>
            <a:br>
              <a:rPr lang="nl-NL" altLang="ja-JP" sz="1900">
                <a:solidFill>
                  <a:srgbClr val="C00000"/>
                </a:solidFill>
              </a:rPr>
            </a:br>
            <a:r>
              <a:rPr lang="nl-NL" altLang="ja-JP" sz="1900">
                <a:solidFill>
                  <a:srgbClr val="C00000"/>
                </a:solidFill>
              </a:rPr>
              <a:t>Shitsuke (</a:t>
            </a:r>
            <a:r>
              <a:rPr lang="nl-NL" sz="1900">
                <a:solidFill>
                  <a:srgbClr val="C00000"/>
                </a:solidFill>
              </a:rPr>
              <a:t>躾</a:t>
            </a:r>
            <a:r>
              <a:rPr lang="nl-NL" altLang="ja-JP" sz="1900">
                <a:solidFill>
                  <a:srgbClr val="C00000"/>
                </a:solidFill>
              </a:rPr>
              <a:t>) : Sustain</a:t>
            </a:r>
            <a:endParaRPr lang="nl-NL" sz="1900">
              <a:solidFill>
                <a:srgbClr val="C00000"/>
              </a:solidFill>
            </a:endParaRPr>
          </a:p>
        </p:txBody>
      </p:sp>
    </p:spTree>
    <p:extLst>
      <p:ext uri="{BB962C8B-B14F-4D97-AF65-F5344CB8AC3E}">
        <p14:creationId xmlns:p14="http://schemas.microsoft.com/office/powerpoint/2010/main" val="295860611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5" name="Rectangle 3"/>
          <p:cNvSpPr>
            <a:spLocks noGrp="1" noChangeArrowheads="1"/>
          </p:cNvSpPr>
          <p:nvPr>
            <p:ph type="ctrTitle"/>
          </p:nvPr>
        </p:nvSpPr>
        <p:spPr>
          <a:xfrm>
            <a:off x="566201" y="370759"/>
            <a:ext cx="6434416" cy="1142520"/>
          </a:xfrm>
        </p:spPr>
        <p:txBody>
          <a:bodyPr/>
          <a:lstStyle/>
          <a:p>
            <a:pPr eaLnBrk="1" hangingPunct="1">
              <a:defRPr/>
            </a:pPr>
            <a:br>
              <a:rPr lang="nl-NL" altLang="nl-NL" b="1">
                <a:solidFill>
                  <a:srgbClr val="FF0000"/>
                </a:solidFill>
              </a:rPr>
            </a:br>
            <a:br>
              <a:rPr lang="nl-NL" altLang="nl-NL" b="1">
                <a:solidFill>
                  <a:srgbClr val="FF0000"/>
                </a:solidFill>
              </a:rPr>
            </a:br>
            <a:br>
              <a:rPr lang="nl-NL" altLang="nl-NL" b="1">
                <a:solidFill>
                  <a:srgbClr val="FF0000"/>
                </a:solidFill>
              </a:rPr>
            </a:br>
            <a:br>
              <a:rPr lang="nl-NL" altLang="nl-NL" b="1">
                <a:solidFill>
                  <a:srgbClr val="FF0000"/>
                </a:solidFill>
              </a:rPr>
            </a:br>
            <a:br>
              <a:rPr lang="nl-NL" altLang="nl-NL" b="1">
                <a:solidFill>
                  <a:srgbClr val="FF0000"/>
                </a:solidFill>
              </a:rPr>
            </a:br>
            <a:br>
              <a:rPr lang="nl-NL" altLang="nl-NL" b="1">
                <a:solidFill>
                  <a:srgbClr val="FF0000"/>
                </a:solidFill>
              </a:rPr>
            </a:br>
            <a:r>
              <a:rPr lang="nl-NL" altLang="nl-NL" b="1">
                <a:solidFill>
                  <a:srgbClr val="FF0000"/>
                </a:solidFill>
              </a:rPr>
              <a:t>                     </a:t>
            </a:r>
            <a:endParaRPr lang="nl-NL" altLang="nl-NL"/>
          </a:p>
        </p:txBody>
      </p:sp>
      <p:grpSp>
        <p:nvGrpSpPr>
          <p:cNvPr id="35842" name="Groep 2"/>
          <p:cNvGrpSpPr>
            <a:grpSpLocks/>
          </p:cNvGrpSpPr>
          <p:nvPr/>
        </p:nvGrpSpPr>
        <p:grpSpPr bwMode="auto">
          <a:xfrm>
            <a:off x="4782304" y="258748"/>
            <a:ext cx="1965608" cy="1737302"/>
            <a:chOff x="5776913" y="333375"/>
            <a:chExt cx="2374900" cy="2233613"/>
          </a:xfrm>
        </p:grpSpPr>
        <p:sp>
          <p:nvSpPr>
            <p:cNvPr id="35845" name="Oval 2"/>
            <p:cNvSpPr>
              <a:spLocks noChangeArrowheads="1"/>
            </p:cNvSpPr>
            <p:nvPr/>
          </p:nvSpPr>
          <p:spPr bwMode="auto">
            <a:xfrm>
              <a:off x="5776913" y="333375"/>
              <a:ext cx="2374900" cy="2233613"/>
            </a:xfrm>
            <a:prstGeom prst="ellipse">
              <a:avLst/>
            </a:prstGeom>
            <a:solidFill>
              <a:schemeClr val="tx1"/>
            </a:solidFill>
            <a:ln w="762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nl-NL" sz="3200" b="1">
                  <a:solidFill>
                    <a:srgbClr val="FF0000"/>
                  </a:solidFill>
                </a:rPr>
                <a:t>5S</a:t>
              </a:r>
            </a:p>
          </p:txBody>
        </p:sp>
        <p:grpSp>
          <p:nvGrpSpPr>
            <p:cNvPr id="35846" name="Groep 1"/>
            <p:cNvGrpSpPr>
              <a:grpSpLocks/>
            </p:cNvGrpSpPr>
            <p:nvPr/>
          </p:nvGrpSpPr>
          <p:grpSpPr bwMode="auto">
            <a:xfrm>
              <a:off x="5991226" y="729456"/>
              <a:ext cx="2160587" cy="1079500"/>
              <a:chOff x="611188" y="333375"/>
              <a:chExt cx="2160587" cy="1079500"/>
            </a:xfrm>
          </p:grpSpPr>
          <p:sp>
            <p:nvSpPr>
              <p:cNvPr id="35847" name="Oval 4"/>
              <p:cNvSpPr>
                <a:spLocks noChangeArrowheads="1"/>
              </p:cNvSpPr>
              <p:nvPr/>
            </p:nvSpPr>
            <p:spPr bwMode="auto">
              <a:xfrm>
                <a:off x="611188" y="765175"/>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5848" name="Oval 5"/>
              <p:cNvSpPr>
                <a:spLocks noChangeArrowheads="1"/>
              </p:cNvSpPr>
              <p:nvPr/>
            </p:nvSpPr>
            <p:spPr bwMode="auto">
              <a:xfrm>
                <a:off x="900113" y="476250"/>
                <a:ext cx="287337" cy="2873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5849" name="Oval 6"/>
              <p:cNvSpPr>
                <a:spLocks noChangeArrowheads="1"/>
              </p:cNvSpPr>
              <p:nvPr/>
            </p:nvSpPr>
            <p:spPr bwMode="auto">
              <a:xfrm>
                <a:off x="1258888" y="333375"/>
                <a:ext cx="287337" cy="28733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5850" name="Oval 7"/>
              <p:cNvSpPr>
                <a:spLocks noChangeArrowheads="1"/>
              </p:cNvSpPr>
              <p:nvPr/>
            </p:nvSpPr>
            <p:spPr bwMode="auto">
              <a:xfrm>
                <a:off x="1619250" y="476250"/>
                <a:ext cx="287338" cy="287338"/>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5851" name="Oval 8"/>
              <p:cNvSpPr>
                <a:spLocks noChangeArrowheads="1"/>
              </p:cNvSpPr>
              <p:nvPr/>
            </p:nvSpPr>
            <p:spPr bwMode="auto">
              <a:xfrm>
                <a:off x="2000250" y="1125538"/>
                <a:ext cx="287338"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5852" name="Oval 9"/>
              <p:cNvSpPr>
                <a:spLocks noChangeArrowheads="1"/>
              </p:cNvSpPr>
              <p:nvPr/>
            </p:nvSpPr>
            <p:spPr bwMode="auto">
              <a:xfrm>
                <a:off x="2484438" y="836613"/>
                <a:ext cx="287337"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5853" name="Arc 10"/>
              <p:cNvSpPr>
                <a:spLocks/>
              </p:cNvSpPr>
              <p:nvPr/>
            </p:nvSpPr>
            <p:spPr bwMode="auto">
              <a:xfrm flipH="1">
                <a:off x="2268538" y="765175"/>
                <a:ext cx="288925" cy="2889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5854" name="Arc 11"/>
              <p:cNvSpPr>
                <a:spLocks/>
              </p:cNvSpPr>
              <p:nvPr/>
            </p:nvSpPr>
            <p:spPr bwMode="auto">
              <a:xfrm>
                <a:off x="1908175" y="836613"/>
                <a:ext cx="142875" cy="2174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grpSp>
      </p:grpSp>
      <p:sp>
        <p:nvSpPr>
          <p:cNvPr id="35843" name="Oval 12"/>
          <p:cNvSpPr>
            <a:spLocks noChangeArrowheads="1"/>
          </p:cNvSpPr>
          <p:nvPr/>
        </p:nvSpPr>
        <p:spPr bwMode="auto">
          <a:xfrm>
            <a:off x="864200" y="1623051"/>
            <a:ext cx="1430400" cy="558938"/>
          </a:xfrm>
          <a:prstGeom prst="ellipse">
            <a:avLst/>
          </a:prstGeom>
          <a:solidFill>
            <a:srgbClr val="0000FF"/>
          </a:solidFill>
          <a:ln w="38100">
            <a:solidFill>
              <a:srgbClr val="FFCC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1. Sort</a:t>
            </a:r>
          </a:p>
        </p:txBody>
      </p:sp>
      <p:sp>
        <p:nvSpPr>
          <p:cNvPr id="35844" name="Text Box 15"/>
          <p:cNvSpPr txBox="1">
            <a:spLocks noChangeArrowheads="1"/>
          </p:cNvSpPr>
          <p:nvPr/>
        </p:nvSpPr>
        <p:spPr bwMode="auto">
          <a:xfrm>
            <a:off x="1349344" y="2839499"/>
            <a:ext cx="4265393" cy="2044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spAutoFit/>
          </a:bodyPr>
          <a:lstStyle/>
          <a:p>
            <a:pPr>
              <a:buFontTx/>
              <a:buChar char="•"/>
            </a:pPr>
            <a:r>
              <a:rPr lang="nl-NL" sz="1600" b="1" dirty="0"/>
              <a:t> </a:t>
            </a:r>
            <a:r>
              <a:rPr lang="nl-NL" sz="1600" b="1" dirty="0" err="1"/>
              <a:t>What</a:t>
            </a:r>
            <a:r>
              <a:rPr lang="nl-NL" sz="1600" b="1" dirty="0"/>
              <a:t> do </a:t>
            </a:r>
            <a:r>
              <a:rPr lang="nl-NL" sz="1600" b="1" dirty="0" err="1"/>
              <a:t>you</a:t>
            </a:r>
            <a:r>
              <a:rPr lang="nl-NL" sz="1600" b="1" dirty="0"/>
              <a:t> </a:t>
            </a:r>
            <a:r>
              <a:rPr lang="nl-NL" sz="1600" b="1" dirty="0" err="1"/>
              <a:t>need</a:t>
            </a:r>
            <a:r>
              <a:rPr lang="nl-NL" sz="1600" b="1" dirty="0"/>
              <a:t> </a:t>
            </a:r>
            <a:r>
              <a:rPr lang="nl-NL" sz="1600" b="1" dirty="0" err="1"/>
              <a:t>and</a:t>
            </a:r>
            <a:r>
              <a:rPr lang="nl-NL" sz="1600" b="1" dirty="0"/>
              <a:t> </a:t>
            </a:r>
            <a:r>
              <a:rPr lang="nl-NL" sz="1600" b="1" dirty="0" err="1"/>
              <a:t>what</a:t>
            </a:r>
            <a:r>
              <a:rPr lang="nl-NL" sz="1600" b="1" dirty="0"/>
              <a:t> is </a:t>
            </a:r>
            <a:r>
              <a:rPr lang="nl-NL" sz="1600" b="1" dirty="0" err="1"/>
              <a:t>not</a:t>
            </a:r>
            <a:r>
              <a:rPr lang="nl-NL" sz="1600" b="1" dirty="0"/>
              <a:t> </a:t>
            </a:r>
            <a:r>
              <a:rPr lang="nl-NL" sz="1600" b="1" dirty="0" err="1"/>
              <a:t>necessary</a:t>
            </a:r>
            <a:r>
              <a:rPr lang="nl-NL" sz="1600" b="1" dirty="0"/>
              <a:t>?</a:t>
            </a:r>
          </a:p>
          <a:p>
            <a:pPr>
              <a:buFontTx/>
              <a:buChar char="•"/>
            </a:pPr>
            <a:r>
              <a:rPr lang="nl-NL" sz="1600" b="1" dirty="0"/>
              <a:t> CHOOSE TOGETHER WITH POST ITS.</a:t>
            </a:r>
          </a:p>
          <a:p>
            <a:pPr>
              <a:buFontTx/>
              <a:buChar char="•"/>
            </a:pPr>
            <a:endParaRPr lang="nl-NL" sz="1600" b="1" dirty="0"/>
          </a:p>
          <a:p>
            <a:pPr>
              <a:buFontTx/>
              <a:buChar char="•"/>
            </a:pPr>
            <a:r>
              <a:rPr lang="nl-NL" sz="1600" b="1" dirty="0"/>
              <a:t> </a:t>
            </a:r>
            <a:r>
              <a:rPr lang="nl-NL" sz="1600" b="1" dirty="0" err="1"/>
              <a:t>Remove</a:t>
            </a:r>
            <a:r>
              <a:rPr lang="nl-NL" sz="1600" b="1" dirty="0"/>
              <a:t> </a:t>
            </a:r>
            <a:r>
              <a:rPr lang="nl-NL" sz="1600" b="1" dirty="0" err="1"/>
              <a:t>what</a:t>
            </a:r>
            <a:r>
              <a:rPr lang="nl-NL" sz="1600" b="1" dirty="0"/>
              <a:t> is </a:t>
            </a:r>
            <a:r>
              <a:rPr lang="nl-NL" sz="1600" b="1" dirty="0" err="1"/>
              <a:t>not</a:t>
            </a:r>
            <a:r>
              <a:rPr lang="nl-NL" sz="1600" b="1" dirty="0"/>
              <a:t> </a:t>
            </a:r>
            <a:r>
              <a:rPr lang="nl-NL" sz="1600" b="1" dirty="0" err="1"/>
              <a:t>necessary</a:t>
            </a:r>
            <a:r>
              <a:rPr lang="nl-NL" sz="1600" b="1" dirty="0"/>
              <a:t> </a:t>
            </a:r>
            <a:r>
              <a:rPr lang="nl-NL" sz="1600" b="1" dirty="0" err="1"/>
              <a:t>like</a:t>
            </a:r>
            <a:r>
              <a:rPr lang="nl-NL" sz="1600" b="1" dirty="0"/>
              <a:t> </a:t>
            </a:r>
            <a:r>
              <a:rPr lang="nl-NL" sz="1600" b="1" dirty="0" err="1"/>
              <a:t>documents</a:t>
            </a:r>
            <a:r>
              <a:rPr lang="nl-NL" sz="1600" b="1" dirty="0"/>
              <a:t>, </a:t>
            </a:r>
          </a:p>
          <a:p>
            <a:r>
              <a:rPr lang="nl-NL" sz="1600" b="1" dirty="0"/>
              <a:t>  </a:t>
            </a:r>
            <a:r>
              <a:rPr lang="nl-NL" sz="1600" b="1" dirty="0" err="1"/>
              <a:t>materials</a:t>
            </a:r>
            <a:r>
              <a:rPr lang="nl-NL" sz="1600" b="1" dirty="0"/>
              <a:t> </a:t>
            </a:r>
            <a:r>
              <a:rPr lang="nl-NL" sz="1600" b="1" dirty="0" err="1"/>
              <a:t>and</a:t>
            </a:r>
            <a:r>
              <a:rPr lang="nl-NL" sz="1600" b="1" dirty="0"/>
              <a:t> personal </a:t>
            </a:r>
            <a:r>
              <a:rPr lang="nl-NL" sz="1600" b="1" dirty="0" err="1"/>
              <a:t>belongings</a:t>
            </a:r>
            <a:r>
              <a:rPr lang="nl-NL" sz="1600" b="1" dirty="0"/>
              <a:t>.</a:t>
            </a:r>
          </a:p>
          <a:p>
            <a:endParaRPr lang="nl-NL" sz="1600" b="1" dirty="0"/>
          </a:p>
          <a:p>
            <a:pPr>
              <a:buFontTx/>
              <a:buChar char="•"/>
            </a:pPr>
            <a:r>
              <a:rPr lang="nl-NL" sz="1600" b="1" dirty="0"/>
              <a:t> Keep </a:t>
            </a:r>
            <a:r>
              <a:rPr lang="nl-NL" sz="1600" b="1" dirty="0" err="1"/>
              <a:t>only</a:t>
            </a:r>
            <a:r>
              <a:rPr lang="nl-NL" sz="1600" b="1" dirty="0"/>
              <a:t> </a:t>
            </a:r>
            <a:r>
              <a:rPr lang="nl-NL" sz="1600" b="1" dirty="0" err="1"/>
              <a:t>what</a:t>
            </a:r>
            <a:r>
              <a:rPr lang="nl-NL" sz="1600" b="1" dirty="0"/>
              <a:t> </a:t>
            </a:r>
            <a:r>
              <a:rPr lang="nl-NL" sz="1600" b="1" dirty="0" err="1"/>
              <a:t>you</a:t>
            </a:r>
            <a:r>
              <a:rPr lang="nl-NL" sz="1600" b="1" dirty="0"/>
              <a:t> </a:t>
            </a:r>
            <a:r>
              <a:rPr lang="nl-NL" sz="1600" b="1" dirty="0" err="1"/>
              <a:t>need</a:t>
            </a:r>
            <a:r>
              <a:rPr lang="nl-NL" sz="1600" b="1" dirty="0"/>
              <a:t> </a:t>
            </a:r>
            <a:r>
              <a:rPr lang="nl-NL" sz="1600" b="1" dirty="0" err="1"/>
              <a:t>for</a:t>
            </a:r>
            <a:r>
              <a:rPr lang="nl-NL" sz="1600" b="1" dirty="0"/>
              <a:t> the job.</a:t>
            </a:r>
          </a:p>
          <a:p>
            <a:pPr>
              <a:buFontTx/>
              <a:buChar char="•"/>
            </a:pPr>
            <a:endParaRPr lang="nl-NL" sz="1600" b="1" dirty="0"/>
          </a:p>
        </p:txBody>
      </p:sp>
    </p:spTree>
    <p:extLst>
      <p:ext uri="{BB962C8B-B14F-4D97-AF65-F5344CB8AC3E}">
        <p14:creationId xmlns:p14="http://schemas.microsoft.com/office/powerpoint/2010/main" val="314372213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800" dirty="0"/>
              <a:t>Step 1: </a:t>
            </a:r>
            <a:r>
              <a:rPr lang="nl-NL" sz="2800" dirty="0" err="1"/>
              <a:t>sort</a:t>
            </a:r>
            <a:r>
              <a:rPr lang="nl-NL" sz="2800" dirty="0"/>
              <a:t> out </a:t>
            </a:r>
          </a:p>
          <a:p>
            <a:endParaRPr lang="nl-NL" sz="2800" dirty="0"/>
          </a:p>
        </p:txBody>
      </p:sp>
      <p:sp>
        <p:nvSpPr>
          <p:cNvPr id="4" name="Tijdelijke aanduiding voor tekst 7"/>
          <p:cNvSpPr>
            <a:spLocks noGrp="1"/>
          </p:cNvSpPr>
          <p:nvPr>
            <p:ph type="body" sz="quarter" idx="12"/>
          </p:nvPr>
        </p:nvSpPr>
        <p:spPr>
          <a:xfrm>
            <a:off x="327210" y="725452"/>
            <a:ext cx="6556934" cy="1680204"/>
          </a:xfrm>
        </p:spPr>
        <p:txBody>
          <a:bodyPr/>
          <a:lstStyle/>
          <a:p>
            <a:pPr marL="243516" indent="-243516">
              <a:lnSpc>
                <a:spcPct val="150000"/>
              </a:lnSpc>
              <a:spcBef>
                <a:spcPts val="511"/>
              </a:spcBef>
              <a:spcAft>
                <a:spcPts val="0"/>
              </a:spcAft>
              <a:buFont typeface="Arial" panose="020B0604020202020204" pitchFamily="34" charset="0"/>
              <a:buChar char="•"/>
            </a:pPr>
            <a:r>
              <a:rPr lang="nl-NL" sz="1600" dirty="0">
                <a:solidFill>
                  <a:schemeClr val="accent1"/>
                </a:solidFill>
                <a:latin typeface="Alwyn" panose="00000400000000000000" pitchFamily="2" charset="0"/>
              </a:rPr>
              <a:t>The team </a:t>
            </a:r>
            <a:r>
              <a:rPr lang="nl-NL" sz="1600" dirty="0" err="1">
                <a:solidFill>
                  <a:schemeClr val="accent1"/>
                </a:solidFill>
                <a:latin typeface="Alwyn" panose="00000400000000000000" pitchFamily="2" charset="0"/>
              </a:rPr>
              <a:t>removes</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everything</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that</a:t>
            </a:r>
            <a:r>
              <a:rPr lang="nl-NL" sz="1600" dirty="0">
                <a:solidFill>
                  <a:schemeClr val="accent1"/>
                </a:solidFill>
                <a:latin typeface="Alwyn" panose="00000400000000000000" pitchFamily="2" charset="0"/>
              </a:rPr>
              <a:t> is </a:t>
            </a:r>
            <a:r>
              <a:rPr lang="nl-NL" sz="1600" dirty="0" err="1">
                <a:solidFill>
                  <a:schemeClr val="accent1"/>
                </a:solidFill>
                <a:latin typeface="Alwyn" panose="00000400000000000000" pitchFamily="2" charset="0"/>
              </a:rPr>
              <a:t>not</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needed</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for</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daily</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work</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this</a:t>
            </a:r>
            <a:r>
              <a:rPr lang="nl-NL" sz="1600" dirty="0">
                <a:solidFill>
                  <a:schemeClr val="accent1"/>
                </a:solidFill>
                <a:latin typeface="Alwyn" panose="00000400000000000000" pitchFamily="2" charset="0"/>
              </a:rPr>
              <a:t> is </a:t>
            </a:r>
            <a:r>
              <a:rPr lang="nl-NL" sz="1600" dirty="0" err="1">
                <a:solidFill>
                  <a:schemeClr val="accent1"/>
                </a:solidFill>
                <a:latin typeface="Alwyn" panose="00000400000000000000" pitchFamily="2" charset="0"/>
              </a:rPr>
              <a:t>often</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fun</a:t>
            </a:r>
            <a:r>
              <a:rPr lang="nl-NL" sz="1600" dirty="0">
                <a:solidFill>
                  <a:schemeClr val="accent1"/>
                </a:solidFill>
                <a:latin typeface="Alwyn" panose="00000400000000000000" pitchFamily="2" charset="0"/>
              </a:rPr>
              <a:t>)</a:t>
            </a:r>
          </a:p>
          <a:p>
            <a:pPr marL="243516" indent="-243516">
              <a:lnSpc>
                <a:spcPct val="150000"/>
              </a:lnSpc>
              <a:spcBef>
                <a:spcPts val="511"/>
              </a:spcBef>
              <a:spcAft>
                <a:spcPts val="0"/>
              </a:spcAft>
              <a:buFont typeface="Arial" panose="020B0604020202020204" pitchFamily="34" charset="0"/>
              <a:buChar char="•"/>
            </a:pPr>
            <a:r>
              <a:rPr lang="nl-NL" sz="1600" dirty="0">
                <a:latin typeface="Alwyn" panose="00000400000000000000" pitchFamily="2" charset="0"/>
              </a:rPr>
              <a:t>The pictures below are </a:t>
            </a:r>
            <a:r>
              <a:rPr lang="nl-NL" sz="1600" dirty="0" err="1">
                <a:latin typeface="Alwyn" panose="00000400000000000000" pitchFamily="2" charset="0"/>
              </a:rPr>
              <a:t>from</a:t>
            </a:r>
            <a:r>
              <a:rPr lang="nl-NL" sz="1600" dirty="0">
                <a:latin typeface="Alwyn" panose="00000400000000000000" pitchFamily="2" charset="0"/>
              </a:rPr>
              <a:t> </a:t>
            </a:r>
            <a:r>
              <a:rPr lang="nl-NL" sz="1600" dirty="0" err="1">
                <a:latin typeface="Alwyn" panose="00000400000000000000" pitchFamily="2" charset="0"/>
              </a:rPr>
              <a:t>one</a:t>
            </a:r>
            <a:r>
              <a:rPr lang="nl-NL" sz="1600" dirty="0">
                <a:latin typeface="Alwyn" panose="00000400000000000000" pitchFamily="2" charset="0"/>
              </a:rPr>
              <a:t> </a:t>
            </a:r>
            <a:r>
              <a:rPr lang="nl-NL" sz="1600" dirty="0" err="1">
                <a:latin typeface="Alwyn" panose="00000400000000000000" pitchFamily="2" charset="0"/>
              </a:rPr>
              <a:t>department</a:t>
            </a:r>
            <a:endParaRPr lang="nl-NL" sz="1600" dirty="0">
              <a:solidFill>
                <a:schemeClr val="accent1"/>
              </a:solidFill>
              <a:latin typeface="Alwyn" panose="00000400000000000000" pitchFamily="2" charset="0"/>
            </a:endParaRPr>
          </a:p>
          <a:p>
            <a:pPr marL="243516" indent="-243516">
              <a:lnSpc>
                <a:spcPct val="150000"/>
              </a:lnSpc>
              <a:spcBef>
                <a:spcPts val="511"/>
              </a:spcBef>
              <a:spcAft>
                <a:spcPts val="0"/>
              </a:spcAft>
              <a:buFont typeface="Arial" panose="020B0604020202020204" pitchFamily="34" charset="0"/>
              <a:buChar char="•"/>
            </a:pPr>
            <a:endParaRPr lang="nl-NL" sz="1600" dirty="0">
              <a:latin typeface="Alwyn" panose="00000400000000000000" pitchFamily="2" charset="0"/>
            </a:endParaRPr>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Picture 2" descr="IMG_2719"/>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a:xfrm>
            <a:off x="-20296" y="3741694"/>
            <a:ext cx="2380205" cy="1566326"/>
          </a:xfrm>
          <a:prstGeom prst="rect">
            <a:avLst/>
          </a:prstGeom>
          <a:noFill/>
        </p:spPr>
      </p:pic>
      <p:pic>
        <p:nvPicPr>
          <p:cNvPr id="7" name="Picture 2" descr="IMG_275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a:xfrm>
            <a:off x="9747" y="2133600"/>
            <a:ext cx="2546117" cy="1787708"/>
          </a:xfrm>
          <a:prstGeom prst="rect">
            <a:avLst/>
          </a:prstGeom>
          <a:noFill/>
        </p:spPr>
      </p:pic>
      <p:pic>
        <p:nvPicPr>
          <p:cNvPr id="8" name="Picture 2" descr="IMG_272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a:xfrm>
            <a:off x="2271571" y="3488425"/>
            <a:ext cx="2150626" cy="1848305"/>
          </a:xfrm>
          <a:prstGeom prst="rect">
            <a:avLst/>
          </a:prstGeom>
          <a:noFill/>
        </p:spPr>
      </p:pic>
      <p:pic>
        <p:nvPicPr>
          <p:cNvPr id="9" name="Picture 2" descr="VIRO_200706_RA2760"/>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a:xfrm>
            <a:off x="4013200" y="2133600"/>
            <a:ext cx="2086232" cy="2006501"/>
          </a:xfrm>
          <a:prstGeom prst="rect">
            <a:avLst/>
          </a:prstGeom>
        </p:spPr>
      </p:pic>
      <p:pic>
        <p:nvPicPr>
          <p:cNvPr id="10" name="Picture 2" descr="IMG_2905"/>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a:xfrm>
            <a:off x="4321060" y="3919125"/>
            <a:ext cx="1609379" cy="1826290"/>
          </a:xfrm>
          <a:prstGeom prst="rect">
            <a:avLst/>
          </a:prstGeom>
        </p:spPr>
      </p:pic>
      <p:pic>
        <p:nvPicPr>
          <p:cNvPr id="11" name="Tijdelijke aanduiding voor inhoud 3" descr="ALGE_20081118_RA3608.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571998" y="2106266"/>
            <a:ext cx="1549772" cy="1435260"/>
          </a:xfrm>
          <a:prstGeom prst="rect">
            <a:avLst/>
          </a:prstGeom>
        </p:spPr>
      </p:pic>
    </p:spTree>
    <p:extLst>
      <p:ext uri="{BB962C8B-B14F-4D97-AF65-F5344CB8AC3E}">
        <p14:creationId xmlns:p14="http://schemas.microsoft.com/office/powerpoint/2010/main" val="1602940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7" name="Oval 2"/>
          <p:cNvSpPr>
            <a:spLocks noChangeArrowheads="1"/>
          </p:cNvSpPr>
          <p:nvPr/>
        </p:nvSpPr>
        <p:spPr bwMode="auto">
          <a:xfrm>
            <a:off x="4782304" y="258748"/>
            <a:ext cx="1965608" cy="1737302"/>
          </a:xfrm>
          <a:prstGeom prst="ellipse">
            <a:avLst/>
          </a:prstGeom>
          <a:solidFill>
            <a:schemeClr val="tx1"/>
          </a:solidFill>
          <a:ln w="762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sz="3200" b="1">
                <a:solidFill>
                  <a:srgbClr val="FF0000"/>
                </a:solidFill>
              </a:rPr>
              <a:t>5S</a:t>
            </a:r>
          </a:p>
        </p:txBody>
      </p:sp>
      <p:sp>
        <p:nvSpPr>
          <p:cNvPr id="136195" name="Rectangle 3"/>
          <p:cNvSpPr>
            <a:spLocks noGrp="1" noChangeArrowheads="1"/>
          </p:cNvSpPr>
          <p:nvPr>
            <p:ph type="ctrTitle"/>
          </p:nvPr>
        </p:nvSpPr>
        <p:spPr>
          <a:xfrm>
            <a:off x="566201" y="370759"/>
            <a:ext cx="6434416" cy="1142520"/>
          </a:xfrm>
        </p:spPr>
        <p:txBody>
          <a:bodyPr/>
          <a:lstStyle/>
          <a:p>
            <a:pPr eaLnBrk="1" hangingPunct="1">
              <a:defRPr/>
            </a:pPr>
            <a:br>
              <a:rPr lang="nl-NL" altLang="nl-NL" b="1">
                <a:solidFill>
                  <a:srgbClr val="FF0000"/>
                </a:solidFill>
              </a:rPr>
            </a:br>
            <a:br>
              <a:rPr lang="nl-NL" altLang="nl-NL" b="1">
                <a:solidFill>
                  <a:srgbClr val="FF0000"/>
                </a:solidFill>
              </a:rPr>
            </a:br>
            <a:br>
              <a:rPr lang="nl-NL" altLang="nl-NL" b="1">
                <a:solidFill>
                  <a:srgbClr val="FF0000"/>
                </a:solidFill>
              </a:rPr>
            </a:br>
            <a:br>
              <a:rPr lang="nl-NL" altLang="nl-NL" b="1">
                <a:solidFill>
                  <a:srgbClr val="FF0000"/>
                </a:solidFill>
              </a:rPr>
            </a:br>
            <a:br>
              <a:rPr lang="nl-NL" altLang="nl-NL" b="1">
                <a:solidFill>
                  <a:srgbClr val="FF0000"/>
                </a:solidFill>
              </a:rPr>
            </a:br>
            <a:br>
              <a:rPr lang="nl-NL" altLang="nl-NL" b="1">
                <a:solidFill>
                  <a:srgbClr val="FF0000"/>
                </a:solidFill>
              </a:rPr>
            </a:br>
            <a:r>
              <a:rPr lang="nl-NL" altLang="nl-NL" b="1">
                <a:solidFill>
                  <a:srgbClr val="FF0000"/>
                </a:solidFill>
              </a:rPr>
              <a:t>                     </a:t>
            </a:r>
            <a:endParaRPr lang="nl-NL" altLang="nl-NL"/>
          </a:p>
        </p:txBody>
      </p:sp>
      <p:grpSp>
        <p:nvGrpSpPr>
          <p:cNvPr id="39939" name="Groep 1"/>
          <p:cNvGrpSpPr>
            <a:grpSpLocks/>
          </p:cNvGrpSpPr>
          <p:nvPr/>
        </p:nvGrpSpPr>
        <p:grpSpPr bwMode="auto">
          <a:xfrm>
            <a:off x="4959912" y="567900"/>
            <a:ext cx="1788000" cy="838968"/>
            <a:chOff x="611188" y="333375"/>
            <a:chExt cx="2160587" cy="1079500"/>
          </a:xfrm>
        </p:grpSpPr>
        <p:sp>
          <p:nvSpPr>
            <p:cNvPr id="39942" name="Oval 4"/>
            <p:cNvSpPr>
              <a:spLocks noChangeArrowheads="1"/>
            </p:cNvSpPr>
            <p:nvPr/>
          </p:nvSpPr>
          <p:spPr bwMode="auto">
            <a:xfrm>
              <a:off x="611188" y="765175"/>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9943" name="Oval 5"/>
            <p:cNvSpPr>
              <a:spLocks noChangeArrowheads="1"/>
            </p:cNvSpPr>
            <p:nvPr/>
          </p:nvSpPr>
          <p:spPr bwMode="auto">
            <a:xfrm>
              <a:off x="900113" y="476250"/>
              <a:ext cx="287337" cy="2873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9944" name="Oval 6"/>
            <p:cNvSpPr>
              <a:spLocks noChangeArrowheads="1"/>
            </p:cNvSpPr>
            <p:nvPr/>
          </p:nvSpPr>
          <p:spPr bwMode="auto">
            <a:xfrm>
              <a:off x="1258888" y="333375"/>
              <a:ext cx="287337" cy="28733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9945" name="Oval 7"/>
            <p:cNvSpPr>
              <a:spLocks noChangeArrowheads="1"/>
            </p:cNvSpPr>
            <p:nvPr/>
          </p:nvSpPr>
          <p:spPr bwMode="auto">
            <a:xfrm>
              <a:off x="1619250" y="476250"/>
              <a:ext cx="287338" cy="287338"/>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9946" name="Oval 8"/>
            <p:cNvSpPr>
              <a:spLocks noChangeArrowheads="1"/>
            </p:cNvSpPr>
            <p:nvPr/>
          </p:nvSpPr>
          <p:spPr bwMode="auto">
            <a:xfrm>
              <a:off x="2000250" y="1125538"/>
              <a:ext cx="287338"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9947" name="Oval 9"/>
            <p:cNvSpPr>
              <a:spLocks noChangeArrowheads="1"/>
            </p:cNvSpPr>
            <p:nvPr/>
          </p:nvSpPr>
          <p:spPr bwMode="auto">
            <a:xfrm>
              <a:off x="2484438" y="836613"/>
              <a:ext cx="287337"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9948" name="Arc 10"/>
            <p:cNvSpPr>
              <a:spLocks/>
            </p:cNvSpPr>
            <p:nvPr/>
          </p:nvSpPr>
          <p:spPr bwMode="auto">
            <a:xfrm flipH="1">
              <a:off x="2268538" y="765175"/>
              <a:ext cx="288925" cy="2889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39949" name="Arc 11"/>
            <p:cNvSpPr>
              <a:spLocks/>
            </p:cNvSpPr>
            <p:nvPr/>
          </p:nvSpPr>
          <p:spPr bwMode="auto">
            <a:xfrm>
              <a:off x="1908175" y="836613"/>
              <a:ext cx="142875" cy="2174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grpSp>
      <p:sp>
        <p:nvSpPr>
          <p:cNvPr id="39940" name="Oval 12"/>
          <p:cNvSpPr>
            <a:spLocks noChangeArrowheads="1"/>
          </p:cNvSpPr>
          <p:nvPr/>
        </p:nvSpPr>
        <p:spPr bwMode="auto">
          <a:xfrm>
            <a:off x="1579401" y="1623051"/>
            <a:ext cx="1431592" cy="558938"/>
          </a:xfrm>
          <a:prstGeom prst="ellipse">
            <a:avLst/>
          </a:prstGeom>
          <a:solidFill>
            <a:srgbClr val="0000FF"/>
          </a:solidFill>
          <a:ln w="38100">
            <a:solidFill>
              <a:srgbClr val="FFCC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2. Set</a:t>
            </a:r>
          </a:p>
        </p:txBody>
      </p:sp>
      <p:sp>
        <p:nvSpPr>
          <p:cNvPr id="39941" name="Rechthoek 2"/>
          <p:cNvSpPr>
            <a:spLocks noChangeArrowheads="1"/>
          </p:cNvSpPr>
          <p:nvPr/>
        </p:nvSpPr>
        <p:spPr bwMode="auto">
          <a:xfrm>
            <a:off x="1891704" y="2824937"/>
            <a:ext cx="3785792" cy="145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3721" tIns="36860" rIns="73721" bIns="36860">
            <a:spAutoFit/>
          </a:bodyPr>
          <a:lstStyle/>
          <a:p>
            <a:pPr>
              <a:buFontTx/>
              <a:buChar char="•"/>
            </a:pPr>
            <a:r>
              <a:rPr lang="nl-NL" b="1"/>
              <a:t> Put things in a logical place, close where you need it.</a:t>
            </a:r>
          </a:p>
          <a:p>
            <a:endParaRPr lang="nl-NL" b="1"/>
          </a:p>
          <a:p>
            <a:pPr>
              <a:buFontTx/>
              <a:buChar char="•"/>
            </a:pPr>
            <a:r>
              <a:rPr lang="nl-NL" b="1"/>
              <a:t> Make it a fixed place and decide on the amount of it needed.</a:t>
            </a:r>
            <a:endParaRPr lang="nl-NL"/>
          </a:p>
        </p:txBody>
      </p:sp>
    </p:spTree>
    <p:extLst>
      <p:ext uri="{BB962C8B-B14F-4D97-AF65-F5344CB8AC3E}">
        <p14:creationId xmlns:p14="http://schemas.microsoft.com/office/powerpoint/2010/main" val="30733708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2"/>
          <p:cNvSpPr txBox="1">
            <a:spLocks/>
          </p:cNvSpPr>
          <p:nvPr/>
        </p:nvSpPr>
        <p:spPr>
          <a:xfrm>
            <a:off x="1360073" y="1388946"/>
            <a:ext cx="4789456" cy="2723006"/>
          </a:xfrm>
          <a:prstGeom prst="rect">
            <a:avLst/>
          </a:prstGeom>
        </p:spPr>
        <p:txBody>
          <a:bodyPr lIns="73721" tIns="36860" rIns="73721" bIns="36860">
            <a:normAutofit/>
          </a:bodyPr>
          <a:lstStyle/>
          <a:p>
            <a:pPr marL="276454" indent="-276454" defTabSz="737210">
              <a:spcBef>
                <a:spcPct val="20000"/>
              </a:spcBef>
              <a:defRPr/>
            </a:pPr>
            <a:endParaRPr lang="nl-NL" sz="2600" dirty="0"/>
          </a:p>
        </p:txBody>
      </p:sp>
      <p:sp>
        <p:nvSpPr>
          <p:cNvPr id="6" name="Titel 1"/>
          <p:cNvSpPr txBox="1">
            <a:spLocks/>
          </p:cNvSpPr>
          <p:nvPr/>
        </p:nvSpPr>
        <p:spPr>
          <a:xfrm>
            <a:off x="768841" y="2000530"/>
            <a:ext cx="6433224" cy="1142520"/>
          </a:xfrm>
          <a:prstGeom prst="rect">
            <a:avLst/>
          </a:prstGeom>
        </p:spPr>
        <p:txBody>
          <a:bodyPr lIns="73721" tIns="36860" rIns="73721" bIns="36860" anchor="ctr">
            <a:normAutofit fontScale="92500" lnSpcReduction="10000"/>
          </a:bodyPr>
          <a:lstStyle/>
          <a:p>
            <a:pPr defTabSz="737210">
              <a:defRPr/>
            </a:pPr>
            <a:r>
              <a:rPr lang="en-US" sz="2600" dirty="0"/>
              <a:t>That is the presence of matter, in a location where it does not belong, and considered to be disturbing.</a:t>
            </a:r>
            <a:endParaRPr lang="nl-NL" sz="2600" dirty="0">
              <a:latin typeface="+mj-lt"/>
              <a:ea typeface="+mj-ea"/>
              <a:cs typeface="+mj-cs"/>
            </a:endParaRPr>
          </a:p>
        </p:txBody>
      </p:sp>
      <p:sp>
        <p:nvSpPr>
          <p:cNvPr id="7" name="Titel 1"/>
          <p:cNvSpPr txBox="1">
            <a:spLocks/>
          </p:cNvSpPr>
          <p:nvPr/>
        </p:nvSpPr>
        <p:spPr bwMode="auto">
          <a:xfrm>
            <a:off x="599206" y="245701"/>
            <a:ext cx="6433820" cy="1143353"/>
          </a:xfrm>
          <a:prstGeom prst="rect">
            <a:avLst/>
          </a:prstGeom>
          <a:noFill/>
          <a:ln w="12700">
            <a:noFill/>
            <a:miter lim="800000"/>
            <a:headEnd/>
            <a:tailEnd/>
          </a:ln>
        </p:spPr>
        <p:txBody>
          <a:bodyPr lIns="28796" tIns="28796" rIns="28796" bIns="28796" anchor="b">
            <a:normAutofit fontScale="92500" lnSpcReduction="10000"/>
          </a:bodyPr>
          <a:lstStyle/>
          <a:p>
            <a:pPr algn="ctr" defTabSz="737210">
              <a:defRPr/>
            </a:pPr>
            <a:endParaRPr lang="nl-NL" sz="2600" b="1" dirty="0">
              <a:solidFill>
                <a:srgbClr val="C00000"/>
              </a:solidFill>
            </a:endParaRPr>
          </a:p>
          <a:p>
            <a:pPr algn="ctr" defTabSz="737210">
              <a:defRPr/>
            </a:pPr>
            <a:endParaRPr lang="nl-NL" sz="2600" b="1" dirty="0">
              <a:solidFill>
                <a:srgbClr val="C00000"/>
              </a:solidFill>
            </a:endParaRPr>
          </a:p>
          <a:p>
            <a:pPr algn="ctr" defTabSz="737210">
              <a:defRPr/>
            </a:pPr>
            <a:r>
              <a:rPr lang="nl-NL" sz="3400" b="1" dirty="0" err="1">
                <a:solidFill>
                  <a:srgbClr val="C00000"/>
                </a:solidFill>
              </a:rPr>
              <a:t>What</a:t>
            </a:r>
            <a:r>
              <a:rPr lang="nl-NL" sz="3400" b="1" dirty="0">
                <a:solidFill>
                  <a:srgbClr val="C00000"/>
                </a:solidFill>
              </a:rPr>
              <a:t> is “</a:t>
            </a:r>
            <a:r>
              <a:rPr lang="nl-NL" sz="3400" b="1" dirty="0" err="1">
                <a:solidFill>
                  <a:srgbClr val="C00000"/>
                </a:solidFill>
              </a:rPr>
              <a:t>dirt</a:t>
            </a:r>
            <a:r>
              <a:rPr lang="nl-NL" sz="3400" b="1" dirty="0">
                <a:solidFill>
                  <a:srgbClr val="C00000"/>
                </a:solidFill>
              </a:rPr>
              <a:t>”?</a:t>
            </a:r>
            <a:endParaRPr lang="nl-NL" sz="3400" b="1" kern="0" dirty="0">
              <a:ln>
                <a:solidFill>
                  <a:srgbClr val="800000"/>
                </a:solidFill>
              </a:ln>
              <a:solidFill>
                <a:srgbClr val="C00000"/>
              </a:solidFill>
              <a:latin typeface="+mj-lt"/>
              <a:ea typeface="+mj-ea"/>
              <a:cs typeface="Arial" pitchFamily="34" charset="0"/>
              <a:sym typeface="Gill Sans" charset="0"/>
            </a:endParaRPr>
          </a:p>
        </p:txBody>
      </p:sp>
    </p:spTree>
    <p:extLst>
      <p:ext uri="{BB962C8B-B14F-4D97-AF65-F5344CB8AC3E}">
        <p14:creationId xmlns:p14="http://schemas.microsoft.com/office/powerpoint/2010/main" val="2242355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Oval 2"/>
          <p:cNvSpPr>
            <a:spLocks noChangeArrowheads="1"/>
          </p:cNvSpPr>
          <p:nvPr/>
        </p:nvSpPr>
        <p:spPr bwMode="auto">
          <a:xfrm>
            <a:off x="1397025" y="1363184"/>
            <a:ext cx="408856"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03" name="Oval 3"/>
          <p:cNvSpPr>
            <a:spLocks noChangeArrowheads="1"/>
          </p:cNvSpPr>
          <p:nvPr/>
        </p:nvSpPr>
        <p:spPr bwMode="auto">
          <a:xfrm>
            <a:off x="3144496" y="1836993"/>
            <a:ext cx="407664" cy="41556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04" name="Oval 4"/>
          <p:cNvSpPr>
            <a:spLocks noChangeArrowheads="1"/>
          </p:cNvSpPr>
          <p:nvPr/>
        </p:nvSpPr>
        <p:spPr bwMode="auto">
          <a:xfrm>
            <a:off x="1397025" y="1836993"/>
            <a:ext cx="408856" cy="41556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05" name="Oval 5"/>
          <p:cNvSpPr>
            <a:spLocks noChangeArrowheads="1"/>
          </p:cNvSpPr>
          <p:nvPr/>
        </p:nvSpPr>
        <p:spPr bwMode="auto">
          <a:xfrm>
            <a:off x="2678425" y="1363184"/>
            <a:ext cx="407664"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06" name="Oval 6"/>
          <p:cNvSpPr>
            <a:spLocks noChangeArrowheads="1"/>
          </p:cNvSpPr>
          <p:nvPr/>
        </p:nvSpPr>
        <p:spPr bwMode="auto">
          <a:xfrm>
            <a:off x="5647696" y="1541282"/>
            <a:ext cx="407664"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07" name="Oval 7"/>
          <p:cNvSpPr>
            <a:spLocks noChangeArrowheads="1"/>
          </p:cNvSpPr>
          <p:nvPr/>
        </p:nvSpPr>
        <p:spPr bwMode="auto">
          <a:xfrm>
            <a:off x="4133856" y="2904465"/>
            <a:ext cx="407664"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08" name="Oval 8"/>
          <p:cNvSpPr>
            <a:spLocks noChangeArrowheads="1"/>
          </p:cNvSpPr>
          <p:nvPr/>
        </p:nvSpPr>
        <p:spPr bwMode="auto">
          <a:xfrm>
            <a:off x="6287801" y="2607634"/>
            <a:ext cx="407664"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09" name="Oval 9"/>
          <p:cNvSpPr>
            <a:spLocks noChangeArrowheads="1"/>
          </p:cNvSpPr>
          <p:nvPr/>
        </p:nvSpPr>
        <p:spPr bwMode="auto">
          <a:xfrm>
            <a:off x="1863097" y="3022078"/>
            <a:ext cx="407664" cy="41556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10" name="Oval 10"/>
          <p:cNvSpPr>
            <a:spLocks noChangeArrowheads="1"/>
          </p:cNvSpPr>
          <p:nvPr/>
        </p:nvSpPr>
        <p:spPr bwMode="auto">
          <a:xfrm>
            <a:off x="5356848" y="3318909"/>
            <a:ext cx="406472"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11" name="Oval 11"/>
          <p:cNvSpPr>
            <a:spLocks noChangeArrowheads="1"/>
          </p:cNvSpPr>
          <p:nvPr/>
        </p:nvSpPr>
        <p:spPr bwMode="auto">
          <a:xfrm>
            <a:off x="3901417" y="1777627"/>
            <a:ext cx="407664" cy="415563"/>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12" name="Oval 12"/>
          <p:cNvSpPr>
            <a:spLocks noChangeArrowheads="1"/>
          </p:cNvSpPr>
          <p:nvPr/>
        </p:nvSpPr>
        <p:spPr bwMode="auto">
          <a:xfrm>
            <a:off x="1397025" y="3970817"/>
            <a:ext cx="408856"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13" name="Oval 13"/>
          <p:cNvSpPr>
            <a:spLocks noChangeArrowheads="1"/>
          </p:cNvSpPr>
          <p:nvPr/>
        </p:nvSpPr>
        <p:spPr bwMode="auto">
          <a:xfrm>
            <a:off x="6463024" y="1422549"/>
            <a:ext cx="407664"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14" name="Oval 14"/>
          <p:cNvSpPr>
            <a:spLocks noChangeArrowheads="1"/>
          </p:cNvSpPr>
          <p:nvPr/>
        </p:nvSpPr>
        <p:spPr bwMode="auto">
          <a:xfrm>
            <a:off x="873737" y="1363184"/>
            <a:ext cx="407664"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15" name="Oval 15"/>
          <p:cNvSpPr>
            <a:spLocks noChangeArrowheads="1"/>
          </p:cNvSpPr>
          <p:nvPr/>
        </p:nvSpPr>
        <p:spPr bwMode="auto">
          <a:xfrm>
            <a:off x="3376937" y="1363184"/>
            <a:ext cx="407664"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16" name="Oval 16"/>
          <p:cNvSpPr>
            <a:spLocks noChangeArrowheads="1"/>
          </p:cNvSpPr>
          <p:nvPr/>
        </p:nvSpPr>
        <p:spPr bwMode="auto">
          <a:xfrm>
            <a:off x="2329168" y="2311923"/>
            <a:ext cx="406472"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17" name="Oval 17"/>
          <p:cNvSpPr>
            <a:spLocks noChangeArrowheads="1"/>
          </p:cNvSpPr>
          <p:nvPr/>
        </p:nvSpPr>
        <p:spPr bwMode="auto">
          <a:xfrm>
            <a:off x="5880137" y="2074458"/>
            <a:ext cx="407664"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18" name="Oval 18"/>
          <p:cNvSpPr>
            <a:spLocks noChangeArrowheads="1"/>
          </p:cNvSpPr>
          <p:nvPr/>
        </p:nvSpPr>
        <p:spPr bwMode="auto">
          <a:xfrm>
            <a:off x="3376937" y="2311923"/>
            <a:ext cx="407664"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19" name="Oval 19"/>
          <p:cNvSpPr>
            <a:spLocks noChangeArrowheads="1"/>
          </p:cNvSpPr>
          <p:nvPr/>
        </p:nvSpPr>
        <p:spPr bwMode="auto">
          <a:xfrm>
            <a:off x="698512" y="2845099"/>
            <a:ext cx="407664"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20" name="Oval 20"/>
          <p:cNvSpPr>
            <a:spLocks noChangeArrowheads="1"/>
          </p:cNvSpPr>
          <p:nvPr/>
        </p:nvSpPr>
        <p:spPr bwMode="auto">
          <a:xfrm>
            <a:off x="3376937" y="3022078"/>
            <a:ext cx="407664" cy="41556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21" name="Oval 21"/>
          <p:cNvSpPr>
            <a:spLocks noChangeArrowheads="1"/>
          </p:cNvSpPr>
          <p:nvPr/>
        </p:nvSpPr>
        <p:spPr bwMode="auto">
          <a:xfrm>
            <a:off x="1572249" y="2488902"/>
            <a:ext cx="406472" cy="41556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22" name="Oval 22"/>
          <p:cNvSpPr>
            <a:spLocks noChangeArrowheads="1"/>
          </p:cNvSpPr>
          <p:nvPr/>
        </p:nvSpPr>
        <p:spPr bwMode="auto">
          <a:xfrm>
            <a:off x="698512" y="3615740"/>
            <a:ext cx="407664"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23" name="Oval 23"/>
          <p:cNvSpPr>
            <a:spLocks noChangeArrowheads="1"/>
          </p:cNvSpPr>
          <p:nvPr/>
        </p:nvSpPr>
        <p:spPr bwMode="auto">
          <a:xfrm>
            <a:off x="2910865" y="3970817"/>
            <a:ext cx="408856"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24" name="Oval 24"/>
          <p:cNvSpPr>
            <a:spLocks noChangeArrowheads="1"/>
          </p:cNvSpPr>
          <p:nvPr/>
        </p:nvSpPr>
        <p:spPr bwMode="auto">
          <a:xfrm>
            <a:off x="5996953" y="3556374"/>
            <a:ext cx="407664"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25" name="Oval 25"/>
          <p:cNvSpPr>
            <a:spLocks noChangeArrowheads="1"/>
          </p:cNvSpPr>
          <p:nvPr/>
        </p:nvSpPr>
        <p:spPr bwMode="auto">
          <a:xfrm>
            <a:off x="4309081" y="1363184"/>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26" name="Oval 26"/>
          <p:cNvSpPr>
            <a:spLocks noChangeArrowheads="1"/>
          </p:cNvSpPr>
          <p:nvPr/>
        </p:nvSpPr>
        <p:spPr bwMode="auto">
          <a:xfrm>
            <a:off x="698512" y="2133824"/>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27" name="Oval 27"/>
          <p:cNvSpPr>
            <a:spLocks noChangeArrowheads="1"/>
          </p:cNvSpPr>
          <p:nvPr/>
        </p:nvSpPr>
        <p:spPr bwMode="auto">
          <a:xfrm>
            <a:off x="1281401" y="3259542"/>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28" name="Oval 28"/>
          <p:cNvSpPr>
            <a:spLocks noChangeArrowheads="1"/>
          </p:cNvSpPr>
          <p:nvPr/>
        </p:nvSpPr>
        <p:spPr bwMode="auto">
          <a:xfrm>
            <a:off x="4773961" y="1836993"/>
            <a:ext cx="407664" cy="41556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29" name="Oval 29"/>
          <p:cNvSpPr>
            <a:spLocks noChangeArrowheads="1"/>
          </p:cNvSpPr>
          <p:nvPr/>
        </p:nvSpPr>
        <p:spPr bwMode="auto">
          <a:xfrm>
            <a:off x="2562800" y="2904465"/>
            <a:ext cx="406472"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30" name="Oval 30"/>
          <p:cNvSpPr>
            <a:spLocks noChangeArrowheads="1"/>
          </p:cNvSpPr>
          <p:nvPr/>
        </p:nvSpPr>
        <p:spPr bwMode="auto">
          <a:xfrm>
            <a:off x="3959824" y="2370169"/>
            <a:ext cx="406472" cy="41556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31" name="Oval 31"/>
          <p:cNvSpPr>
            <a:spLocks noChangeArrowheads="1"/>
          </p:cNvSpPr>
          <p:nvPr/>
        </p:nvSpPr>
        <p:spPr bwMode="auto">
          <a:xfrm>
            <a:off x="1863097" y="1896360"/>
            <a:ext cx="407664" cy="415563"/>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32" name="Oval 32"/>
          <p:cNvSpPr>
            <a:spLocks noChangeArrowheads="1"/>
          </p:cNvSpPr>
          <p:nvPr/>
        </p:nvSpPr>
        <p:spPr bwMode="auto">
          <a:xfrm>
            <a:off x="4773961" y="3022078"/>
            <a:ext cx="407664" cy="41556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33" name="Oval 33"/>
          <p:cNvSpPr>
            <a:spLocks noChangeArrowheads="1"/>
          </p:cNvSpPr>
          <p:nvPr/>
        </p:nvSpPr>
        <p:spPr bwMode="auto">
          <a:xfrm>
            <a:off x="2270761" y="3733352"/>
            <a:ext cx="407664" cy="415563"/>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34" name="Oval 34"/>
          <p:cNvSpPr>
            <a:spLocks noChangeArrowheads="1"/>
          </p:cNvSpPr>
          <p:nvPr/>
        </p:nvSpPr>
        <p:spPr bwMode="auto">
          <a:xfrm>
            <a:off x="3843008" y="3792719"/>
            <a:ext cx="406472" cy="41556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35" name="Oval 35"/>
          <p:cNvSpPr>
            <a:spLocks noChangeArrowheads="1"/>
          </p:cNvSpPr>
          <p:nvPr/>
        </p:nvSpPr>
        <p:spPr bwMode="auto">
          <a:xfrm>
            <a:off x="6753872" y="2133824"/>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36" name="Oval 36"/>
          <p:cNvSpPr>
            <a:spLocks noChangeArrowheads="1"/>
          </p:cNvSpPr>
          <p:nvPr/>
        </p:nvSpPr>
        <p:spPr bwMode="auto">
          <a:xfrm>
            <a:off x="4773961" y="3970817"/>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3637" name="Rectangle 37"/>
          <p:cNvSpPr>
            <a:spLocks noGrp="1" noChangeArrowheads="1"/>
          </p:cNvSpPr>
          <p:nvPr>
            <p:ph type="title"/>
          </p:nvPr>
        </p:nvSpPr>
        <p:spPr>
          <a:xfrm>
            <a:off x="494680" y="661990"/>
            <a:ext cx="6780096" cy="483891"/>
          </a:xfrm>
        </p:spPr>
        <p:txBody>
          <a:bodyPr/>
          <a:lstStyle/>
          <a:p>
            <a:pPr eaLnBrk="1" hangingPunct="1">
              <a:defRPr/>
            </a:pPr>
            <a:r>
              <a:rPr lang="en-US" altLang="nl-NL" sz="2600" dirty="0"/>
              <a:t>How many balls and which color is least?</a:t>
            </a:r>
          </a:p>
        </p:txBody>
      </p:sp>
    </p:spTree>
    <p:extLst>
      <p:ext uri="{BB962C8B-B14F-4D97-AF65-F5344CB8AC3E}">
        <p14:creationId xmlns:p14="http://schemas.microsoft.com/office/powerpoint/2010/main" val="17808242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02"/>
                                        </p:tgtEl>
                                        <p:attrNameLst>
                                          <p:attrName>style.visibility</p:attrName>
                                        </p:attrNameLst>
                                      </p:cBhvr>
                                      <p:to>
                                        <p:strVal val="visible"/>
                                      </p:to>
                                    </p:set>
                                    <p:animEffect transition="in" filter="blinds(horizontal)">
                                      <p:cBhvr>
                                        <p:cTn id="7" dur="500"/>
                                        <p:tgtEl>
                                          <p:spTgt spid="15360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3603"/>
                                        </p:tgtEl>
                                        <p:attrNameLst>
                                          <p:attrName>style.visibility</p:attrName>
                                        </p:attrNameLst>
                                      </p:cBhvr>
                                      <p:to>
                                        <p:strVal val="visible"/>
                                      </p:to>
                                    </p:set>
                                    <p:animEffect transition="in" filter="blinds(horizontal)">
                                      <p:cBhvr>
                                        <p:cTn id="10" dur="500"/>
                                        <p:tgtEl>
                                          <p:spTgt spid="15360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3604"/>
                                        </p:tgtEl>
                                        <p:attrNameLst>
                                          <p:attrName>style.visibility</p:attrName>
                                        </p:attrNameLst>
                                      </p:cBhvr>
                                      <p:to>
                                        <p:strVal val="visible"/>
                                      </p:to>
                                    </p:set>
                                    <p:animEffect transition="in" filter="blinds(horizontal)">
                                      <p:cBhvr>
                                        <p:cTn id="13" dur="500"/>
                                        <p:tgtEl>
                                          <p:spTgt spid="15360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3605"/>
                                        </p:tgtEl>
                                        <p:attrNameLst>
                                          <p:attrName>style.visibility</p:attrName>
                                        </p:attrNameLst>
                                      </p:cBhvr>
                                      <p:to>
                                        <p:strVal val="visible"/>
                                      </p:to>
                                    </p:set>
                                    <p:animEffect transition="in" filter="blinds(horizontal)">
                                      <p:cBhvr>
                                        <p:cTn id="16" dur="500"/>
                                        <p:tgtEl>
                                          <p:spTgt spid="15360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53606"/>
                                        </p:tgtEl>
                                        <p:attrNameLst>
                                          <p:attrName>style.visibility</p:attrName>
                                        </p:attrNameLst>
                                      </p:cBhvr>
                                      <p:to>
                                        <p:strVal val="visible"/>
                                      </p:to>
                                    </p:set>
                                    <p:animEffect transition="in" filter="blinds(horizontal)">
                                      <p:cBhvr>
                                        <p:cTn id="19" dur="500"/>
                                        <p:tgtEl>
                                          <p:spTgt spid="15360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53607"/>
                                        </p:tgtEl>
                                        <p:attrNameLst>
                                          <p:attrName>style.visibility</p:attrName>
                                        </p:attrNameLst>
                                      </p:cBhvr>
                                      <p:to>
                                        <p:strVal val="visible"/>
                                      </p:to>
                                    </p:set>
                                    <p:animEffect transition="in" filter="blinds(horizontal)">
                                      <p:cBhvr>
                                        <p:cTn id="22" dur="500"/>
                                        <p:tgtEl>
                                          <p:spTgt spid="15360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3608"/>
                                        </p:tgtEl>
                                        <p:attrNameLst>
                                          <p:attrName>style.visibility</p:attrName>
                                        </p:attrNameLst>
                                      </p:cBhvr>
                                      <p:to>
                                        <p:strVal val="visible"/>
                                      </p:to>
                                    </p:set>
                                    <p:animEffect transition="in" filter="blinds(horizontal)">
                                      <p:cBhvr>
                                        <p:cTn id="25" dur="500"/>
                                        <p:tgtEl>
                                          <p:spTgt spid="15360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3609"/>
                                        </p:tgtEl>
                                        <p:attrNameLst>
                                          <p:attrName>style.visibility</p:attrName>
                                        </p:attrNameLst>
                                      </p:cBhvr>
                                      <p:to>
                                        <p:strVal val="visible"/>
                                      </p:to>
                                    </p:set>
                                    <p:animEffect transition="in" filter="blinds(horizontal)">
                                      <p:cBhvr>
                                        <p:cTn id="28" dur="500"/>
                                        <p:tgtEl>
                                          <p:spTgt spid="15360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3610"/>
                                        </p:tgtEl>
                                        <p:attrNameLst>
                                          <p:attrName>style.visibility</p:attrName>
                                        </p:attrNameLst>
                                      </p:cBhvr>
                                      <p:to>
                                        <p:strVal val="visible"/>
                                      </p:to>
                                    </p:set>
                                    <p:animEffect transition="in" filter="blinds(horizontal)">
                                      <p:cBhvr>
                                        <p:cTn id="31" dur="500"/>
                                        <p:tgtEl>
                                          <p:spTgt spid="15361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53611"/>
                                        </p:tgtEl>
                                        <p:attrNameLst>
                                          <p:attrName>style.visibility</p:attrName>
                                        </p:attrNameLst>
                                      </p:cBhvr>
                                      <p:to>
                                        <p:strVal val="visible"/>
                                      </p:to>
                                    </p:set>
                                    <p:animEffect transition="in" filter="blinds(horizontal)">
                                      <p:cBhvr>
                                        <p:cTn id="34" dur="500"/>
                                        <p:tgtEl>
                                          <p:spTgt spid="15361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3612"/>
                                        </p:tgtEl>
                                        <p:attrNameLst>
                                          <p:attrName>style.visibility</p:attrName>
                                        </p:attrNameLst>
                                      </p:cBhvr>
                                      <p:to>
                                        <p:strVal val="visible"/>
                                      </p:to>
                                    </p:set>
                                    <p:animEffect transition="in" filter="blinds(horizontal)">
                                      <p:cBhvr>
                                        <p:cTn id="37" dur="500"/>
                                        <p:tgtEl>
                                          <p:spTgt spid="15361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53613"/>
                                        </p:tgtEl>
                                        <p:attrNameLst>
                                          <p:attrName>style.visibility</p:attrName>
                                        </p:attrNameLst>
                                      </p:cBhvr>
                                      <p:to>
                                        <p:strVal val="visible"/>
                                      </p:to>
                                    </p:set>
                                    <p:animEffect transition="in" filter="blinds(horizontal)">
                                      <p:cBhvr>
                                        <p:cTn id="40" dur="500"/>
                                        <p:tgtEl>
                                          <p:spTgt spid="15361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53614"/>
                                        </p:tgtEl>
                                        <p:attrNameLst>
                                          <p:attrName>style.visibility</p:attrName>
                                        </p:attrNameLst>
                                      </p:cBhvr>
                                      <p:to>
                                        <p:strVal val="visible"/>
                                      </p:to>
                                    </p:set>
                                    <p:animEffect transition="in" filter="blinds(horizontal)">
                                      <p:cBhvr>
                                        <p:cTn id="43" dur="500"/>
                                        <p:tgtEl>
                                          <p:spTgt spid="153614"/>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53615"/>
                                        </p:tgtEl>
                                        <p:attrNameLst>
                                          <p:attrName>style.visibility</p:attrName>
                                        </p:attrNameLst>
                                      </p:cBhvr>
                                      <p:to>
                                        <p:strVal val="visible"/>
                                      </p:to>
                                    </p:set>
                                    <p:animEffect transition="in" filter="blinds(horizontal)">
                                      <p:cBhvr>
                                        <p:cTn id="46" dur="500"/>
                                        <p:tgtEl>
                                          <p:spTgt spid="153615"/>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53616"/>
                                        </p:tgtEl>
                                        <p:attrNameLst>
                                          <p:attrName>style.visibility</p:attrName>
                                        </p:attrNameLst>
                                      </p:cBhvr>
                                      <p:to>
                                        <p:strVal val="visible"/>
                                      </p:to>
                                    </p:set>
                                    <p:animEffect transition="in" filter="blinds(horizontal)">
                                      <p:cBhvr>
                                        <p:cTn id="49" dur="500"/>
                                        <p:tgtEl>
                                          <p:spTgt spid="153616"/>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53617"/>
                                        </p:tgtEl>
                                        <p:attrNameLst>
                                          <p:attrName>style.visibility</p:attrName>
                                        </p:attrNameLst>
                                      </p:cBhvr>
                                      <p:to>
                                        <p:strVal val="visible"/>
                                      </p:to>
                                    </p:set>
                                    <p:animEffect transition="in" filter="blinds(horizontal)">
                                      <p:cBhvr>
                                        <p:cTn id="52" dur="500"/>
                                        <p:tgtEl>
                                          <p:spTgt spid="153617"/>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53618"/>
                                        </p:tgtEl>
                                        <p:attrNameLst>
                                          <p:attrName>style.visibility</p:attrName>
                                        </p:attrNameLst>
                                      </p:cBhvr>
                                      <p:to>
                                        <p:strVal val="visible"/>
                                      </p:to>
                                    </p:set>
                                    <p:animEffect transition="in" filter="blinds(horizontal)">
                                      <p:cBhvr>
                                        <p:cTn id="55" dur="500"/>
                                        <p:tgtEl>
                                          <p:spTgt spid="153618"/>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53619"/>
                                        </p:tgtEl>
                                        <p:attrNameLst>
                                          <p:attrName>style.visibility</p:attrName>
                                        </p:attrNameLst>
                                      </p:cBhvr>
                                      <p:to>
                                        <p:strVal val="visible"/>
                                      </p:to>
                                    </p:set>
                                    <p:animEffect transition="in" filter="blinds(horizontal)">
                                      <p:cBhvr>
                                        <p:cTn id="58" dur="500"/>
                                        <p:tgtEl>
                                          <p:spTgt spid="153619"/>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53620"/>
                                        </p:tgtEl>
                                        <p:attrNameLst>
                                          <p:attrName>style.visibility</p:attrName>
                                        </p:attrNameLst>
                                      </p:cBhvr>
                                      <p:to>
                                        <p:strVal val="visible"/>
                                      </p:to>
                                    </p:set>
                                    <p:animEffect transition="in" filter="blinds(horizontal)">
                                      <p:cBhvr>
                                        <p:cTn id="61" dur="500"/>
                                        <p:tgtEl>
                                          <p:spTgt spid="153620"/>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53621"/>
                                        </p:tgtEl>
                                        <p:attrNameLst>
                                          <p:attrName>style.visibility</p:attrName>
                                        </p:attrNameLst>
                                      </p:cBhvr>
                                      <p:to>
                                        <p:strVal val="visible"/>
                                      </p:to>
                                    </p:set>
                                    <p:animEffect transition="in" filter="blinds(horizontal)">
                                      <p:cBhvr>
                                        <p:cTn id="64" dur="500"/>
                                        <p:tgtEl>
                                          <p:spTgt spid="153621"/>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53622"/>
                                        </p:tgtEl>
                                        <p:attrNameLst>
                                          <p:attrName>style.visibility</p:attrName>
                                        </p:attrNameLst>
                                      </p:cBhvr>
                                      <p:to>
                                        <p:strVal val="visible"/>
                                      </p:to>
                                    </p:set>
                                    <p:animEffect transition="in" filter="blinds(horizontal)">
                                      <p:cBhvr>
                                        <p:cTn id="67" dur="500"/>
                                        <p:tgtEl>
                                          <p:spTgt spid="153622"/>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53623"/>
                                        </p:tgtEl>
                                        <p:attrNameLst>
                                          <p:attrName>style.visibility</p:attrName>
                                        </p:attrNameLst>
                                      </p:cBhvr>
                                      <p:to>
                                        <p:strVal val="visible"/>
                                      </p:to>
                                    </p:set>
                                    <p:animEffect transition="in" filter="blinds(horizontal)">
                                      <p:cBhvr>
                                        <p:cTn id="70" dur="500"/>
                                        <p:tgtEl>
                                          <p:spTgt spid="153623"/>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53624"/>
                                        </p:tgtEl>
                                        <p:attrNameLst>
                                          <p:attrName>style.visibility</p:attrName>
                                        </p:attrNameLst>
                                      </p:cBhvr>
                                      <p:to>
                                        <p:strVal val="visible"/>
                                      </p:to>
                                    </p:set>
                                    <p:animEffect transition="in" filter="blinds(horizontal)">
                                      <p:cBhvr>
                                        <p:cTn id="73" dur="500"/>
                                        <p:tgtEl>
                                          <p:spTgt spid="153624"/>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153625"/>
                                        </p:tgtEl>
                                        <p:attrNameLst>
                                          <p:attrName>style.visibility</p:attrName>
                                        </p:attrNameLst>
                                      </p:cBhvr>
                                      <p:to>
                                        <p:strVal val="visible"/>
                                      </p:to>
                                    </p:set>
                                    <p:animEffect transition="in" filter="blinds(horizontal)">
                                      <p:cBhvr>
                                        <p:cTn id="76" dur="500"/>
                                        <p:tgtEl>
                                          <p:spTgt spid="153625"/>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153626"/>
                                        </p:tgtEl>
                                        <p:attrNameLst>
                                          <p:attrName>style.visibility</p:attrName>
                                        </p:attrNameLst>
                                      </p:cBhvr>
                                      <p:to>
                                        <p:strVal val="visible"/>
                                      </p:to>
                                    </p:set>
                                    <p:animEffect transition="in" filter="blinds(horizontal)">
                                      <p:cBhvr>
                                        <p:cTn id="79" dur="500"/>
                                        <p:tgtEl>
                                          <p:spTgt spid="153626"/>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153627"/>
                                        </p:tgtEl>
                                        <p:attrNameLst>
                                          <p:attrName>style.visibility</p:attrName>
                                        </p:attrNameLst>
                                      </p:cBhvr>
                                      <p:to>
                                        <p:strVal val="visible"/>
                                      </p:to>
                                    </p:set>
                                    <p:animEffect transition="in" filter="blinds(horizontal)">
                                      <p:cBhvr>
                                        <p:cTn id="82" dur="500"/>
                                        <p:tgtEl>
                                          <p:spTgt spid="153627"/>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53628"/>
                                        </p:tgtEl>
                                        <p:attrNameLst>
                                          <p:attrName>style.visibility</p:attrName>
                                        </p:attrNameLst>
                                      </p:cBhvr>
                                      <p:to>
                                        <p:strVal val="visible"/>
                                      </p:to>
                                    </p:set>
                                    <p:animEffect transition="in" filter="blinds(horizontal)">
                                      <p:cBhvr>
                                        <p:cTn id="85" dur="500"/>
                                        <p:tgtEl>
                                          <p:spTgt spid="153628"/>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53629"/>
                                        </p:tgtEl>
                                        <p:attrNameLst>
                                          <p:attrName>style.visibility</p:attrName>
                                        </p:attrNameLst>
                                      </p:cBhvr>
                                      <p:to>
                                        <p:strVal val="visible"/>
                                      </p:to>
                                    </p:set>
                                    <p:animEffect transition="in" filter="blinds(horizontal)">
                                      <p:cBhvr>
                                        <p:cTn id="88" dur="500"/>
                                        <p:tgtEl>
                                          <p:spTgt spid="153629"/>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153630"/>
                                        </p:tgtEl>
                                        <p:attrNameLst>
                                          <p:attrName>style.visibility</p:attrName>
                                        </p:attrNameLst>
                                      </p:cBhvr>
                                      <p:to>
                                        <p:strVal val="visible"/>
                                      </p:to>
                                    </p:set>
                                    <p:animEffect transition="in" filter="blinds(horizontal)">
                                      <p:cBhvr>
                                        <p:cTn id="91" dur="500"/>
                                        <p:tgtEl>
                                          <p:spTgt spid="153630"/>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153631"/>
                                        </p:tgtEl>
                                        <p:attrNameLst>
                                          <p:attrName>style.visibility</p:attrName>
                                        </p:attrNameLst>
                                      </p:cBhvr>
                                      <p:to>
                                        <p:strVal val="visible"/>
                                      </p:to>
                                    </p:set>
                                    <p:animEffect transition="in" filter="blinds(horizontal)">
                                      <p:cBhvr>
                                        <p:cTn id="94" dur="500"/>
                                        <p:tgtEl>
                                          <p:spTgt spid="153631"/>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153632"/>
                                        </p:tgtEl>
                                        <p:attrNameLst>
                                          <p:attrName>style.visibility</p:attrName>
                                        </p:attrNameLst>
                                      </p:cBhvr>
                                      <p:to>
                                        <p:strVal val="visible"/>
                                      </p:to>
                                    </p:set>
                                    <p:animEffect transition="in" filter="blinds(horizontal)">
                                      <p:cBhvr>
                                        <p:cTn id="97" dur="500"/>
                                        <p:tgtEl>
                                          <p:spTgt spid="153632"/>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153633"/>
                                        </p:tgtEl>
                                        <p:attrNameLst>
                                          <p:attrName>style.visibility</p:attrName>
                                        </p:attrNameLst>
                                      </p:cBhvr>
                                      <p:to>
                                        <p:strVal val="visible"/>
                                      </p:to>
                                    </p:set>
                                    <p:animEffect transition="in" filter="blinds(horizontal)">
                                      <p:cBhvr>
                                        <p:cTn id="100" dur="500"/>
                                        <p:tgtEl>
                                          <p:spTgt spid="153633"/>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153634"/>
                                        </p:tgtEl>
                                        <p:attrNameLst>
                                          <p:attrName>style.visibility</p:attrName>
                                        </p:attrNameLst>
                                      </p:cBhvr>
                                      <p:to>
                                        <p:strVal val="visible"/>
                                      </p:to>
                                    </p:set>
                                    <p:animEffect transition="in" filter="blinds(horizontal)">
                                      <p:cBhvr>
                                        <p:cTn id="103" dur="500"/>
                                        <p:tgtEl>
                                          <p:spTgt spid="153634"/>
                                        </p:tgtEl>
                                      </p:cBhvr>
                                    </p:animEffect>
                                  </p:childTnLst>
                                </p:cTn>
                              </p:par>
                              <p:par>
                                <p:cTn id="104" presetID="3" presetClass="entr" presetSubtype="10" fill="hold" grpId="0" nodeType="withEffect">
                                  <p:stCondLst>
                                    <p:cond delay="0"/>
                                  </p:stCondLst>
                                  <p:childTnLst>
                                    <p:set>
                                      <p:cBhvr>
                                        <p:cTn id="105" dur="1" fill="hold">
                                          <p:stCondLst>
                                            <p:cond delay="0"/>
                                          </p:stCondLst>
                                        </p:cTn>
                                        <p:tgtEl>
                                          <p:spTgt spid="153635"/>
                                        </p:tgtEl>
                                        <p:attrNameLst>
                                          <p:attrName>style.visibility</p:attrName>
                                        </p:attrNameLst>
                                      </p:cBhvr>
                                      <p:to>
                                        <p:strVal val="visible"/>
                                      </p:to>
                                    </p:set>
                                    <p:animEffect transition="in" filter="blinds(horizontal)">
                                      <p:cBhvr>
                                        <p:cTn id="106" dur="500"/>
                                        <p:tgtEl>
                                          <p:spTgt spid="153635"/>
                                        </p:tgtEl>
                                      </p:cBhvr>
                                    </p:animEffect>
                                  </p:childTnLst>
                                </p:cTn>
                              </p:par>
                              <p:par>
                                <p:cTn id="107" presetID="3" presetClass="entr" presetSubtype="10" fill="hold" grpId="0" nodeType="withEffect">
                                  <p:stCondLst>
                                    <p:cond delay="0"/>
                                  </p:stCondLst>
                                  <p:childTnLst>
                                    <p:set>
                                      <p:cBhvr>
                                        <p:cTn id="108" dur="1" fill="hold">
                                          <p:stCondLst>
                                            <p:cond delay="0"/>
                                          </p:stCondLst>
                                        </p:cTn>
                                        <p:tgtEl>
                                          <p:spTgt spid="153636"/>
                                        </p:tgtEl>
                                        <p:attrNameLst>
                                          <p:attrName>style.visibility</p:attrName>
                                        </p:attrNameLst>
                                      </p:cBhvr>
                                      <p:to>
                                        <p:strVal val="visible"/>
                                      </p:to>
                                    </p:set>
                                    <p:animEffect transition="in" filter="blinds(horizontal)">
                                      <p:cBhvr>
                                        <p:cTn id="109" dur="500"/>
                                        <p:tgtEl>
                                          <p:spTgt spid="1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2" grpId="0" animBg="1"/>
      <p:bldP spid="153603" grpId="0" animBg="1"/>
      <p:bldP spid="153604" grpId="0" animBg="1"/>
      <p:bldP spid="153605" grpId="0" animBg="1"/>
      <p:bldP spid="153606" grpId="0" animBg="1"/>
      <p:bldP spid="153607" grpId="0" animBg="1"/>
      <p:bldP spid="153608" grpId="0" animBg="1"/>
      <p:bldP spid="153609" grpId="0" animBg="1"/>
      <p:bldP spid="153610" grpId="0" animBg="1"/>
      <p:bldP spid="153611" grpId="0" animBg="1"/>
      <p:bldP spid="153612" grpId="0" animBg="1"/>
      <p:bldP spid="153613" grpId="0" animBg="1"/>
      <p:bldP spid="153614" grpId="0" animBg="1"/>
      <p:bldP spid="153615" grpId="0" animBg="1"/>
      <p:bldP spid="153616" grpId="0" animBg="1"/>
      <p:bldP spid="153617" grpId="0" animBg="1"/>
      <p:bldP spid="153618" grpId="0" animBg="1"/>
      <p:bldP spid="153619" grpId="0" animBg="1"/>
      <p:bldP spid="153620" grpId="0" animBg="1"/>
      <p:bldP spid="153621" grpId="0" animBg="1"/>
      <p:bldP spid="153622" grpId="0" animBg="1"/>
      <p:bldP spid="153623" grpId="0" animBg="1"/>
      <p:bldP spid="153624" grpId="0" animBg="1"/>
      <p:bldP spid="153625" grpId="0" animBg="1"/>
      <p:bldP spid="153626" grpId="0" animBg="1"/>
      <p:bldP spid="153627" grpId="0" animBg="1"/>
      <p:bldP spid="153628" grpId="0" animBg="1"/>
      <p:bldP spid="153629" grpId="0" animBg="1"/>
      <p:bldP spid="153630" grpId="0" animBg="1"/>
      <p:bldP spid="153631" grpId="0" animBg="1"/>
      <p:bldP spid="153632" grpId="0" animBg="1"/>
      <p:bldP spid="153633" grpId="0" animBg="1"/>
      <p:bldP spid="153634" grpId="0" animBg="1"/>
      <p:bldP spid="153635" grpId="0" animBg="1"/>
      <p:bldP spid="1536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Oval 2"/>
          <p:cNvSpPr>
            <a:spLocks noChangeArrowheads="1"/>
          </p:cNvSpPr>
          <p:nvPr/>
        </p:nvSpPr>
        <p:spPr bwMode="auto">
          <a:xfrm>
            <a:off x="1397025" y="1363184"/>
            <a:ext cx="408856"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51" name="Oval 3"/>
          <p:cNvSpPr>
            <a:spLocks noChangeArrowheads="1"/>
          </p:cNvSpPr>
          <p:nvPr/>
        </p:nvSpPr>
        <p:spPr bwMode="auto">
          <a:xfrm>
            <a:off x="1863097" y="1363184"/>
            <a:ext cx="407664"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52" name="Oval 4"/>
          <p:cNvSpPr>
            <a:spLocks noChangeArrowheads="1"/>
          </p:cNvSpPr>
          <p:nvPr/>
        </p:nvSpPr>
        <p:spPr bwMode="auto">
          <a:xfrm>
            <a:off x="1397025" y="1836993"/>
            <a:ext cx="408856" cy="41556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53" name="Oval 5"/>
          <p:cNvSpPr>
            <a:spLocks noChangeArrowheads="1"/>
          </p:cNvSpPr>
          <p:nvPr/>
        </p:nvSpPr>
        <p:spPr bwMode="auto">
          <a:xfrm>
            <a:off x="1863097" y="1836993"/>
            <a:ext cx="407664" cy="41556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54" name="Oval 6"/>
          <p:cNvSpPr>
            <a:spLocks noChangeArrowheads="1"/>
          </p:cNvSpPr>
          <p:nvPr/>
        </p:nvSpPr>
        <p:spPr bwMode="auto">
          <a:xfrm>
            <a:off x="1397025" y="2311923"/>
            <a:ext cx="408856"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55" name="Oval 7"/>
          <p:cNvSpPr>
            <a:spLocks noChangeArrowheads="1"/>
          </p:cNvSpPr>
          <p:nvPr/>
        </p:nvSpPr>
        <p:spPr bwMode="auto">
          <a:xfrm>
            <a:off x="1863097" y="2311923"/>
            <a:ext cx="407664"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56" name="Oval 8"/>
          <p:cNvSpPr>
            <a:spLocks noChangeArrowheads="1"/>
          </p:cNvSpPr>
          <p:nvPr/>
        </p:nvSpPr>
        <p:spPr bwMode="auto">
          <a:xfrm>
            <a:off x="1397025" y="3022078"/>
            <a:ext cx="408856" cy="41556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57" name="Oval 9"/>
          <p:cNvSpPr>
            <a:spLocks noChangeArrowheads="1"/>
          </p:cNvSpPr>
          <p:nvPr/>
        </p:nvSpPr>
        <p:spPr bwMode="auto">
          <a:xfrm>
            <a:off x="1863097" y="3022078"/>
            <a:ext cx="407664" cy="41556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58" name="Oval 10"/>
          <p:cNvSpPr>
            <a:spLocks noChangeArrowheads="1"/>
          </p:cNvSpPr>
          <p:nvPr/>
        </p:nvSpPr>
        <p:spPr bwMode="auto">
          <a:xfrm>
            <a:off x="1397025" y="3497007"/>
            <a:ext cx="408856"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59" name="Oval 11"/>
          <p:cNvSpPr>
            <a:spLocks noChangeArrowheads="1"/>
          </p:cNvSpPr>
          <p:nvPr/>
        </p:nvSpPr>
        <p:spPr bwMode="auto">
          <a:xfrm>
            <a:off x="1863097" y="3497007"/>
            <a:ext cx="407664"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60" name="Oval 12"/>
          <p:cNvSpPr>
            <a:spLocks noChangeArrowheads="1"/>
          </p:cNvSpPr>
          <p:nvPr/>
        </p:nvSpPr>
        <p:spPr bwMode="auto">
          <a:xfrm>
            <a:off x="1397025" y="3970817"/>
            <a:ext cx="408856"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61" name="Oval 13"/>
          <p:cNvSpPr>
            <a:spLocks noChangeArrowheads="1"/>
          </p:cNvSpPr>
          <p:nvPr/>
        </p:nvSpPr>
        <p:spPr bwMode="auto">
          <a:xfrm>
            <a:off x="1863097" y="3970817"/>
            <a:ext cx="407664" cy="414444"/>
          </a:xfrm>
          <a:prstGeom prst="ellipse">
            <a:avLst/>
          </a:prstGeom>
          <a:solidFill>
            <a:schemeClr val="accent1"/>
          </a:solidFill>
          <a:ln w="12699">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62" name="Oval 14"/>
          <p:cNvSpPr>
            <a:spLocks noChangeArrowheads="1"/>
          </p:cNvSpPr>
          <p:nvPr/>
        </p:nvSpPr>
        <p:spPr bwMode="auto">
          <a:xfrm>
            <a:off x="2910865" y="1363184"/>
            <a:ext cx="408856"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63" name="Oval 15"/>
          <p:cNvSpPr>
            <a:spLocks noChangeArrowheads="1"/>
          </p:cNvSpPr>
          <p:nvPr/>
        </p:nvSpPr>
        <p:spPr bwMode="auto">
          <a:xfrm>
            <a:off x="3376937" y="1363184"/>
            <a:ext cx="407664"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64" name="Oval 16"/>
          <p:cNvSpPr>
            <a:spLocks noChangeArrowheads="1"/>
          </p:cNvSpPr>
          <p:nvPr/>
        </p:nvSpPr>
        <p:spPr bwMode="auto">
          <a:xfrm>
            <a:off x="2910865" y="1836993"/>
            <a:ext cx="408856" cy="41556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65" name="Oval 17"/>
          <p:cNvSpPr>
            <a:spLocks noChangeArrowheads="1"/>
          </p:cNvSpPr>
          <p:nvPr/>
        </p:nvSpPr>
        <p:spPr bwMode="auto">
          <a:xfrm>
            <a:off x="3376937" y="1836993"/>
            <a:ext cx="407664" cy="41556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66" name="Oval 18"/>
          <p:cNvSpPr>
            <a:spLocks noChangeArrowheads="1"/>
          </p:cNvSpPr>
          <p:nvPr/>
        </p:nvSpPr>
        <p:spPr bwMode="auto">
          <a:xfrm>
            <a:off x="2910865" y="2311923"/>
            <a:ext cx="408856"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67" name="Oval 19"/>
          <p:cNvSpPr>
            <a:spLocks noChangeArrowheads="1"/>
          </p:cNvSpPr>
          <p:nvPr/>
        </p:nvSpPr>
        <p:spPr bwMode="auto">
          <a:xfrm>
            <a:off x="3376937" y="2311923"/>
            <a:ext cx="407664"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68" name="Oval 20"/>
          <p:cNvSpPr>
            <a:spLocks noChangeArrowheads="1"/>
          </p:cNvSpPr>
          <p:nvPr/>
        </p:nvSpPr>
        <p:spPr bwMode="auto">
          <a:xfrm>
            <a:off x="2910865" y="3022078"/>
            <a:ext cx="408856" cy="41556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69" name="Oval 21"/>
          <p:cNvSpPr>
            <a:spLocks noChangeArrowheads="1"/>
          </p:cNvSpPr>
          <p:nvPr/>
        </p:nvSpPr>
        <p:spPr bwMode="auto">
          <a:xfrm>
            <a:off x="3376937" y="3022078"/>
            <a:ext cx="407664" cy="41556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70" name="Oval 22"/>
          <p:cNvSpPr>
            <a:spLocks noChangeArrowheads="1"/>
          </p:cNvSpPr>
          <p:nvPr/>
        </p:nvSpPr>
        <p:spPr bwMode="auto">
          <a:xfrm>
            <a:off x="2910865" y="3497007"/>
            <a:ext cx="408856"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71" name="Oval 23"/>
          <p:cNvSpPr>
            <a:spLocks noChangeArrowheads="1"/>
          </p:cNvSpPr>
          <p:nvPr/>
        </p:nvSpPr>
        <p:spPr bwMode="auto">
          <a:xfrm>
            <a:off x="3376937" y="3497007"/>
            <a:ext cx="407664"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72" name="Oval 24"/>
          <p:cNvSpPr>
            <a:spLocks noChangeArrowheads="1"/>
          </p:cNvSpPr>
          <p:nvPr/>
        </p:nvSpPr>
        <p:spPr bwMode="auto">
          <a:xfrm>
            <a:off x="2910865" y="3970817"/>
            <a:ext cx="408856" cy="414444"/>
          </a:xfrm>
          <a:prstGeom prst="ellipse">
            <a:avLst/>
          </a:prstGeom>
          <a:solidFill>
            <a:schemeClr val="accent2"/>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73" name="Oval 25"/>
          <p:cNvSpPr>
            <a:spLocks noChangeArrowheads="1"/>
          </p:cNvSpPr>
          <p:nvPr/>
        </p:nvSpPr>
        <p:spPr bwMode="auto">
          <a:xfrm>
            <a:off x="4309081" y="1363184"/>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74" name="Oval 26"/>
          <p:cNvSpPr>
            <a:spLocks noChangeArrowheads="1"/>
          </p:cNvSpPr>
          <p:nvPr/>
        </p:nvSpPr>
        <p:spPr bwMode="auto">
          <a:xfrm>
            <a:off x="4773961" y="1363184"/>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75" name="Oval 27"/>
          <p:cNvSpPr>
            <a:spLocks noChangeArrowheads="1"/>
          </p:cNvSpPr>
          <p:nvPr/>
        </p:nvSpPr>
        <p:spPr bwMode="auto">
          <a:xfrm>
            <a:off x="4309081" y="1836993"/>
            <a:ext cx="407664" cy="41556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76" name="Oval 28"/>
          <p:cNvSpPr>
            <a:spLocks noChangeArrowheads="1"/>
          </p:cNvSpPr>
          <p:nvPr/>
        </p:nvSpPr>
        <p:spPr bwMode="auto">
          <a:xfrm>
            <a:off x="4773961" y="1836993"/>
            <a:ext cx="407664" cy="41556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77" name="Oval 29"/>
          <p:cNvSpPr>
            <a:spLocks noChangeArrowheads="1"/>
          </p:cNvSpPr>
          <p:nvPr/>
        </p:nvSpPr>
        <p:spPr bwMode="auto">
          <a:xfrm>
            <a:off x="4309081" y="2311923"/>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78" name="Oval 30"/>
          <p:cNvSpPr>
            <a:spLocks noChangeArrowheads="1"/>
          </p:cNvSpPr>
          <p:nvPr/>
        </p:nvSpPr>
        <p:spPr bwMode="auto">
          <a:xfrm>
            <a:off x="4773961" y="2311923"/>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79" name="Oval 31"/>
          <p:cNvSpPr>
            <a:spLocks noChangeArrowheads="1"/>
          </p:cNvSpPr>
          <p:nvPr/>
        </p:nvSpPr>
        <p:spPr bwMode="auto">
          <a:xfrm>
            <a:off x="4309081" y="3022078"/>
            <a:ext cx="407664" cy="41556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80" name="Oval 32"/>
          <p:cNvSpPr>
            <a:spLocks noChangeArrowheads="1"/>
          </p:cNvSpPr>
          <p:nvPr/>
        </p:nvSpPr>
        <p:spPr bwMode="auto">
          <a:xfrm>
            <a:off x="4773961" y="3022078"/>
            <a:ext cx="407664" cy="41556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81" name="Oval 33"/>
          <p:cNvSpPr>
            <a:spLocks noChangeArrowheads="1"/>
          </p:cNvSpPr>
          <p:nvPr/>
        </p:nvSpPr>
        <p:spPr bwMode="auto">
          <a:xfrm>
            <a:off x="4309081" y="3497007"/>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82" name="Oval 34"/>
          <p:cNvSpPr>
            <a:spLocks noChangeArrowheads="1"/>
          </p:cNvSpPr>
          <p:nvPr/>
        </p:nvSpPr>
        <p:spPr bwMode="auto">
          <a:xfrm>
            <a:off x="4773961" y="3497007"/>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83" name="Oval 35"/>
          <p:cNvSpPr>
            <a:spLocks noChangeArrowheads="1"/>
          </p:cNvSpPr>
          <p:nvPr/>
        </p:nvSpPr>
        <p:spPr bwMode="auto">
          <a:xfrm>
            <a:off x="4309081" y="3970817"/>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84" name="Oval 36"/>
          <p:cNvSpPr>
            <a:spLocks noChangeArrowheads="1"/>
          </p:cNvSpPr>
          <p:nvPr/>
        </p:nvSpPr>
        <p:spPr bwMode="auto">
          <a:xfrm>
            <a:off x="4773961" y="3970817"/>
            <a:ext cx="407664" cy="414444"/>
          </a:xfrm>
          <a:prstGeom prst="ellipse">
            <a:avLst/>
          </a:prstGeom>
          <a:solidFill>
            <a:schemeClr val="hlink"/>
          </a:solidFill>
          <a:ln w="12700">
            <a:solidFill>
              <a:schemeClr val="tx1"/>
            </a:solidFill>
            <a:round/>
            <a:headEnd type="none" w="sm" len="sm"/>
            <a:tailEnd type="none" w="sm" len="sm"/>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defTabSz="557327" eaLnBrk="0"/>
            <a:endParaRPr lang="sv-SE" sz="4400">
              <a:solidFill>
                <a:schemeClr val="hlink"/>
              </a:solidFill>
              <a:cs typeface="Arial" charset="0"/>
            </a:endParaRPr>
          </a:p>
        </p:txBody>
      </p:sp>
      <p:sp>
        <p:nvSpPr>
          <p:cNvPr id="155685" name="Rectangle 37"/>
          <p:cNvSpPr>
            <a:spLocks noGrp="1" noChangeArrowheads="1"/>
          </p:cNvSpPr>
          <p:nvPr>
            <p:ph type="title"/>
          </p:nvPr>
        </p:nvSpPr>
        <p:spPr>
          <a:xfrm>
            <a:off x="599576" y="324835"/>
            <a:ext cx="6969624" cy="889373"/>
          </a:xfrm>
        </p:spPr>
        <p:txBody>
          <a:bodyPr/>
          <a:lstStyle/>
          <a:p>
            <a:pPr eaLnBrk="1" hangingPunct="1">
              <a:defRPr/>
            </a:pPr>
            <a:r>
              <a:rPr lang="en-US" altLang="nl-NL" sz="2600" dirty="0"/>
              <a:t>How many balls and which color is least?</a:t>
            </a:r>
          </a:p>
        </p:txBody>
      </p:sp>
    </p:spTree>
    <p:extLst>
      <p:ext uri="{BB962C8B-B14F-4D97-AF65-F5344CB8AC3E}">
        <p14:creationId xmlns:p14="http://schemas.microsoft.com/office/powerpoint/2010/main" val="36821249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5650"/>
                                        </p:tgtEl>
                                        <p:attrNameLst>
                                          <p:attrName>style.visibility</p:attrName>
                                        </p:attrNameLst>
                                      </p:cBhvr>
                                      <p:to>
                                        <p:strVal val="visible"/>
                                      </p:to>
                                    </p:set>
                                    <p:animEffect transition="in" filter="blinds(horizontal)">
                                      <p:cBhvr>
                                        <p:cTn id="7" dur="500"/>
                                        <p:tgtEl>
                                          <p:spTgt spid="15565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5651"/>
                                        </p:tgtEl>
                                        <p:attrNameLst>
                                          <p:attrName>style.visibility</p:attrName>
                                        </p:attrNameLst>
                                      </p:cBhvr>
                                      <p:to>
                                        <p:strVal val="visible"/>
                                      </p:to>
                                    </p:set>
                                    <p:animEffect transition="in" filter="blinds(horizontal)">
                                      <p:cBhvr>
                                        <p:cTn id="10" dur="500"/>
                                        <p:tgtEl>
                                          <p:spTgt spid="15565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5652"/>
                                        </p:tgtEl>
                                        <p:attrNameLst>
                                          <p:attrName>style.visibility</p:attrName>
                                        </p:attrNameLst>
                                      </p:cBhvr>
                                      <p:to>
                                        <p:strVal val="visible"/>
                                      </p:to>
                                    </p:set>
                                    <p:animEffect transition="in" filter="blinds(horizontal)">
                                      <p:cBhvr>
                                        <p:cTn id="13" dur="500"/>
                                        <p:tgtEl>
                                          <p:spTgt spid="15565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55653"/>
                                        </p:tgtEl>
                                        <p:attrNameLst>
                                          <p:attrName>style.visibility</p:attrName>
                                        </p:attrNameLst>
                                      </p:cBhvr>
                                      <p:to>
                                        <p:strVal val="visible"/>
                                      </p:to>
                                    </p:set>
                                    <p:animEffect transition="in" filter="blinds(horizontal)">
                                      <p:cBhvr>
                                        <p:cTn id="16" dur="500"/>
                                        <p:tgtEl>
                                          <p:spTgt spid="15565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55654"/>
                                        </p:tgtEl>
                                        <p:attrNameLst>
                                          <p:attrName>style.visibility</p:attrName>
                                        </p:attrNameLst>
                                      </p:cBhvr>
                                      <p:to>
                                        <p:strVal val="visible"/>
                                      </p:to>
                                    </p:set>
                                    <p:animEffect transition="in" filter="blinds(horizontal)">
                                      <p:cBhvr>
                                        <p:cTn id="19" dur="500"/>
                                        <p:tgtEl>
                                          <p:spTgt spid="15565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55655"/>
                                        </p:tgtEl>
                                        <p:attrNameLst>
                                          <p:attrName>style.visibility</p:attrName>
                                        </p:attrNameLst>
                                      </p:cBhvr>
                                      <p:to>
                                        <p:strVal val="visible"/>
                                      </p:to>
                                    </p:set>
                                    <p:animEffect transition="in" filter="blinds(horizontal)">
                                      <p:cBhvr>
                                        <p:cTn id="22" dur="500"/>
                                        <p:tgtEl>
                                          <p:spTgt spid="155655"/>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5656"/>
                                        </p:tgtEl>
                                        <p:attrNameLst>
                                          <p:attrName>style.visibility</p:attrName>
                                        </p:attrNameLst>
                                      </p:cBhvr>
                                      <p:to>
                                        <p:strVal val="visible"/>
                                      </p:to>
                                    </p:set>
                                    <p:animEffect transition="in" filter="blinds(horizontal)">
                                      <p:cBhvr>
                                        <p:cTn id="25" dur="500"/>
                                        <p:tgtEl>
                                          <p:spTgt spid="15565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5657"/>
                                        </p:tgtEl>
                                        <p:attrNameLst>
                                          <p:attrName>style.visibility</p:attrName>
                                        </p:attrNameLst>
                                      </p:cBhvr>
                                      <p:to>
                                        <p:strVal val="visible"/>
                                      </p:to>
                                    </p:set>
                                    <p:animEffect transition="in" filter="blinds(horizontal)">
                                      <p:cBhvr>
                                        <p:cTn id="28" dur="500"/>
                                        <p:tgtEl>
                                          <p:spTgt spid="15565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5658"/>
                                        </p:tgtEl>
                                        <p:attrNameLst>
                                          <p:attrName>style.visibility</p:attrName>
                                        </p:attrNameLst>
                                      </p:cBhvr>
                                      <p:to>
                                        <p:strVal val="visible"/>
                                      </p:to>
                                    </p:set>
                                    <p:animEffect transition="in" filter="blinds(horizontal)">
                                      <p:cBhvr>
                                        <p:cTn id="31" dur="500"/>
                                        <p:tgtEl>
                                          <p:spTgt spid="155658"/>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55659"/>
                                        </p:tgtEl>
                                        <p:attrNameLst>
                                          <p:attrName>style.visibility</p:attrName>
                                        </p:attrNameLst>
                                      </p:cBhvr>
                                      <p:to>
                                        <p:strVal val="visible"/>
                                      </p:to>
                                    </p:set>
                                    <p:animEffect transition="in" filter="blinds(horizontal)">
                                      <p:cBhvr>
                                        <p:cTn id="34" dur="500"/>
                                        <p:tgtEl>
                                          <p:spTgt spid="15565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5660"/>
                                        </p:tgtEl>
                                        <p:attrNameLst>
                                          <p:attrName>style.visibility</p:attrName>
                                        </p:attrNameLst>
                                      </p:cBhvr>
                                      <p:to>
                                        <p:strVal val="visible"/>
                                      </p:to>
                                    </p:set>
                                    <p:animEffect transition="in" filter="blinds(horizontal)">
                                      <p:cBhvr>
                                        <p:cTn id="37" dur="500"/>
                                        <p:tgtEl>
                                          <p:spTgt spid="15566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55661"/>
                                        </p:tgtEl>
                                        <p:attrNameLst>
                                          <p:attrName>style.visibility</p:attrName>
                                        </p:attrNameLst>
                                      </p:cBhvr>
                                      <p:to>
                                        <p:strVal val="visible"/>
                                      </p:to>
                                    </p:set>
                                    <p:animEffect transition="in" filter="blinds(horizontal)">
                                      <p:cBhvr>
                                        <p:cTn id="40" dur="500"/>
                                        <p:tgtEl>
                                          <p:spTgt spid="15566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55662"/>
                                        </p:tgtEl>
                                        <p:attrNameLst>
                                          <p:attrName>style.visibility</p:attrName>
                                        </p:attrNameLst>
                                      </p:cBhvr>
                                      <p:to>
                                        <p:strVal val="visible"/>
                                      </p:to>
                                    </p:set>
                                    <p:animEffect transition="in" filter="blinds(horizontal)">
                                      <p:cBhvr>
                                        <p:cTn id="43" dur="500"/>
                                        <p:tgtEl>
                                          <p:spTgt spid="155662"/>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55663"/>
                                        </p:tgtEl>
                                        <p:attrNameLst>
                                          <p:attrName>style.visibility</p:attrName>
                                        </p:attrNameLst>
                                      </p:cBhvr>
                                      <p:to>
                                        <p:strVal val="visible"/>
                                      </p:to>
                                    </p:set>
                                    <p:animEffect transition="in" filter="blinds(horizontal)">
                                      <p:cBhvr>
                                        <p:cTn id="46" dur="500"/>
                                        <p:tgtEl>
                                          <p:spTgt spid="155663"/>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55664"/>
                                        </p:tgtEl>
                                        <p:attrNameLst>
                                          <p:attrName>style.visibility</p:attrName>
                                        </p:attrNameLst>
                                      </p:cBhvr>
                                      <p:to>
                                        <p:strVal val="visible"/>
                                      </p:to>
                                    </p:set>
                                    <p:animEffect transition="in" filter="blinds(horizontal)">
                                      <p:cBhvr>
                                        <p:cTn id="49" dur="500"/>
                                        <p:tgtEl>
                                          <p:spTgt spid="155664"/>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55665"/>
                                        </p:tgtEl>
                                        <p:attrNameLst>
                                          <p:attrName>style.visibility</p:attrName>
                                        </p:attrNameLst>
                                      </p:cBhvr>
                                      <p:to>
                                        <p:strVal val="visible"/>
                                      </p:to>
                                    </p:set>
                                    <p:animEffect transition="in" filter="blinds(horizontal)">
                                      <p:cBhvr>
                                        <p:cTn id="52" dur="500"/>
                                        <p:tgtEl>
                                          <p:spTgt spid="155665"/>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55666"/>
                                        </p:tgtEl>
                                        <p:attrNameLst>
                                          <p:attrName>style.visibility</p:attrName>
                                        </p:attrNameLst>
                                      </p:cBhvr>
                                      <p:to>
                                        <p:strVal val="visible"/>
                                      </p:to>
                                    </p:set>
                                    <p:animEffect transition="in" filter="blinds(horizontal)">
                                      <p:cBhvr>
                                        <p:cTn id="55" dur="500"/>
                                        <p:tgtEl>
                                          <p:spTgt spid="15566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55667"/>
                                        </p:tgtEl>
                                        <p:attrNameLst>
                                          <p:attrName>style.visibility</p:attrName>
                                        </p:attrNameLst>
                                      </p:cBhvr>
                                      <p:to>
                                        <p:strVal val="visible"/>
                                      </p:to>
                                    </p:set>
                                    <p:animEffect transition="in" filter="blinds(horizontal)">
                                      <p:cBhvr>
                                        <p:cTn id="58" dur="500"/>
                                        <p:tgtEl>
                                          <p:spTgt spid="155667"/>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55668"/>
                                        </p:tgtEl>
                                        <p:attrNameLst>
                                          <p:attrName>style.visibility</p:attrName>
                                        </p:attrNameLst>
                                      </p:cBhvr>
                                      <p:to>
                                        <p:strVal val="visible"/>
                                      </p:to>
                                    </p:set>
                                    <p:animEffect transition="in" filter="blinds(horizontal)">
                                      <p:cBhvr>
                                        <p:cTn id="61" dur="500"/>
                                        <p:tgtEl>
                                          <p:spTgt spid="155668"/>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55669"/>
                                        </p:tgtEl>
                                        <p:attrNameLst>
                                          <p:attrName>style.visibility</p:attrName>
                                        </p:attrNameLst>
                                      </p:cBhvr>
                                      <p:to>
                                        <p:strVal val="visible"/>
                                      </p:to>
                                    </p:set>
                                    <p:animEffect transition="in" filter="blinds(horizontal)">
                                      <p:cBhvr>
                                        <p:cTn id="64" dur="500"/>
                                        <p:tgtEl>
                                          <p:spTgt spid="155669"/>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55670"/>
                                        </p:tgtEl>
                                        <p:attrNameLst>
                                          <p:attrName>style.visibility</p:attrName>
                                        </p:attrNameLst>
                                      </p:cBhvr>
                                      <p:to>
                                        <p:strVal val="visible"/>
                                      </p:to>
                                    </p:set>
                                    <p:animEffect transition="in" filter="blinds(horizontal)">
                                      <p:cBhvr>
                                        <p:cTn id="67" dur="500"/>
                                        <p:tgtEl>
                                          <p:spTgt spid="155670"/>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55671"/>
                                        </p:tgtEl>
                                        <p:attrNameLst>
                                          <p:attrName>style.visibility</p:attrName>
                                        </p:attrNameLst>
                                      </p:cBhvr>
                                      <p:to>
                                        <p:strVal val="visible"/>
                                      </p:to>
                                    </p:set>
                                    <p:animEffect transition="in" filter="blinds(horizontal)">
                                      <p:cBhvr>
                                        <p:cTn id="70" dur="500"/>
                                        <p:tgtEl>
                                          <p:spTgt spid="155671"/>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55672"/>
                                        </p:tgtEl>
                                        <p:attrNameLst>
                                          <p:attrName>style.visibility</p:attrName>
                                        </p:attrNameLst>
                                      </p:cBhvr>
                                      <p:to>
                                        <p:strVal val="visible"/>
                                      </p:to>
                                    </p:set>
                                    <p:animEffect transition="in" filter="blinds(horizontal)">
                                      <p:cBhvr>
                                        <p:cTn id="73" dur="500"/>
                                        <p:tgtEl>
                                          <p:spTgt spid="155672"/>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155673"/>
                                        </p:tgtEl>
                                        <p:attrNameLst>
                                          <p:attrName>style.visibility</p:attrName>
                                        </p:attrNameLst>
                                      </p:cBhvr>
                                      <p:to>
                                        <p:strVal val="visible"/>
                                      </p:to>
                                    </p:set>
                                    <p:animEffect transition="in" filter="blinds(horizontal)">
                                      <p:cBhvr>
                                        <p:cTn id="76" dur="500"/>
                                        <p:tgtEl>
                                          <p:spTgt spid="155673"/>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155674"/>
                                        </p:tgtEl>
                                        <p:attrNameLst>
                                          <p:attrName>style.visibility</p:attrName>
                                        </p:attrNameLst>
                                      </p:cBhvr>
                                      <p:to>
                                        <p:strVal val="visible"/>
                                      </p:to>
                                    </p:set>
                                    <p:animEffect transition="in" filter="blinds(horizontal)">
                                      <p:cBhvr>
                                        <p:cTn id="79" dur="500"/>
                                        <p:tgtEl>
                                          <p:spTgt spid="155674"/>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155675"/>
                                        </p:tgtEl>
                                        <p:attrNameLst>
                                          <p:attrName>style.visibility</p:attrName>
                                        </p:attrNameLst>
                                      </p:cBhvr>
                                      <p:to>
                                        <p:strVal val="visible"/>
                                      </p:to>
                                    </p:set>
                                    <p:animEffect transition="in" filter="blinds(horizontal)">
                                      <p:cBhvr>
                                        <p:cTn id="82" dur="500"/>
                                        <p:tgtEl>
                                          <p:spTgt spid="155675"/>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55676"/>
                                        </p:tgtEl>
                                        <p:attrNameLst>
                                          <p:attrName>style.visibility</p:attrName>
                                        </p:attrNameLst>
                                      </p:cBhvr>
                                      <p:to>
                                        <p:strVal val="visible"/>
                                      </p:to>
                                    </p:set>
                                    <p:animEffect transition="in" filter="blinds(horizontal)">
                                      <p:cBhvr>
                                        <p:cTn id="85" dur="500"/>
                                        <p:tgtEl>
                                          <p:spTgt spid="155676"/>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55677"/>
                                        </p:tgtEl>
                                        <p:attrNameLst>
                                          <p:attrName>style.visibility</p:attrName>
                                        </p:attrNameLst>
                                      </p:cBhvr>
                                      <p:to>
                                        <p:strVal val="visible"/>
                                      </p:to>
                                    </p:set>
                                    <p:animEffect transition="in" filter="blinds(horizontal)">
                                      <p:cBhvr>
                                        <p:cTn id="88" dur="500"/>
                                        <p:tgtEl>
                                          <p:spTgt spid="155677"/>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155678"/>
                                        </p:tgtEl>
                                        <p:attrNameLst>
                                          <p:attrName>style.visibility</p:attrName>
                                        </p:attrNameLst>
                                      </p:cBhvr>
                                      <p:to>
                                        <p:strVal val="visible"/>
                                      </p:to>
                                    </p:set>
                                    <p:animEffect transition="in" filter="blinds(horizontal)">
                                      <p:cBhvr>
                                        <p:cTn id="91" dur="500"/>
                                        <p:tgtEl>
                                          <p:spTgt spid="155678"/>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155679"/>
                                        </p:tgtEl>
                                        <p:attrNameLst>
                                          <p:attrName>style.visibility</p:attrName>
                                        </p:attrNameLst>
                                      </p:cBhvr>
                                      <p:to>
                                        <p:strVal val="visible"/>
                                      </p:to>
                                    </p:set>
                                    <p:animEffect transition="in" filter="blinds(horizontal)">
                                      <p:cBhvr>
                                        <p:cTn id="94" dur="500"/>
                                        <p:tgtEl>
                                          <p:spTgt spid="155679"/>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155680"/>
                                        </p:tgtEl>
                                        <p:attrNameLst>
                                          <p:attrName>style.visibility</p:attrName>
                                        </p:attrNameLst>
                                      </p:cBhvr>
                                      <p:to>
                                        <p:strVal val="visible"/>
                                      </p:to>
                                    </p:set>
                                    <p:animEffect transition="in" filter="blinds(horizontal)">
                                      <p:cBhvr>
                                        <p:cTn id="97" dur="500"/>
                                        <p:tgtEl>
                                          <p:spTgt spid="155680"/>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155681"/>
                                        </p:tgtEl>
                                        <p:attrNameLst>
                                          <p:attrName>style.visibility</p:attrName>
                                        </p:attrNameLst>
                                      </p:cBhvr>
                                      <p:to>
                                        <p:strVal val="visible"/>
                                      </p:to>
                                    </p:set>
                                    <p:animEffect transition="in" filter="blinds(horizontal)">
                                      <p:cBhvr>
                                        <p:cTn id="100" dur="500"/>
                                        <p:tgtEl>
                                          <p:spTgt spid="155681"/>
                                        </p:tgtEl>
                                      </p:cBhvr>
                                    </p:animEffect>
                                  </p:childTnLst>
                                </p:cTn>
                              </p:par>
                              <p:par>
                                <p:cTn id="101" presetID="3" presetClass="entr" presetSubtype="10" fill="hold" grpId="0" nodeType="withEffect">
                                  <p:stCondLst>
                                    <p:cond delay="0"/>
                                  </p:stCondLst>
                                  <p:childTnLst>
                                    <p:set>
                                      <p:cBhvr>
                                        <p:cTn id="102" dur="1" fill="hold">
                                          <p:stCondLst>
                                            <p:cond delay="0"/>
                                          </p:stCondLst>
                                        </p:cTn>
                                        <p:tgtEl>
                                          <p:spTgt spid="155682"/>
                                        </p:tgtEl>
                                        <p:attrNameLst>
                                          <p:attrName>style.visibility</p:attrName>
                                        </p:attrNameLst>
                                      </p:cBhvr>
                                      <p:to>
                                        <p:strVal val="visible"/>
                                      </p:to>
                                    </p:set>
                                    <p:animEffect transition="in" filter="blinds(horizontal)">
                                      <p:cBhvr>
                                        <p:cTn id="103" dur="500"/>
                                        <p:tgtEl>
                                          <p:spTgt spid="155682"/>
                                        </p:tgtEl>
                                      </p:cBhvr>
                                    </p:animEffect>
                                  </p:childTnLst>
                                </p:cTn>
                              </p:par>
                              <p:par>
                                <p:cTn id="104" presetID="3" presetClass="entr" presetSubtype="10" fill="hold" grpId="0" nodeType="withEffect">
                                  <p:stCondLst>
                                    <p:cond delay="0"/>
                                  </p:stCondLst>
                                  <p:childTnLst>
                                    <p:set>
                                      <p:cBhvr>
                                        <p:cTn id="105" dur="1" fill="hold">
                                          <p:stCondLst>
                                            <p:cond delay="0"/>
                                          </p:stCondLst>
                                        </p:cTn>
                                        <p:tgtEl>
                                          <p:spTgt spid="155683"/>
                                        </p:tgtEl>
                                        <p:attrNameLst>
                                          <p:attrName>style.visibility</p:attrName>
                                        </p:attrNameLst>
                                      </p:cBhvr>
                                      <p:to>
                                        <p:strVal val="visible"/>
                                      </p:to>
                                    </p:set>
                                    <p:animEffect transition="in" filter="blinds(horizontal)">
                                      <p:cBhvr>
                                        <p:cTn id="106" dur="500"/>
                                        <p:tgtEl>
                                          <p:spTgt spid="155683"/>
                                        </p:tgtEl>
                                      </p:cBhvr>
                                    </p:animEffect>
                                  </p:childTnLst>
                                </p:cTn>
                              </p:par>
                              <p:par>
                                <p:cTn id="107" presetID="3" presetClass="entr" presetSubtype="10" fill="hold" grpId="0" nodeType="withEffect">
                                  <p:stCondLst>
                                    <p:cond delay="0"/>
                                  </p:stCondLst>
                                  <p:childTnLst>
                                    <p:set>
                                      <p:cBhvr>
                                        <p:cTn id="108" dur="1" fill="hold">
                                          <p:stCondLst>
                                            <p:cond delay="0"/>
                                          </p:stCondLst>
                                        </p:cTn>
                                        <p:tgtEl>
                                          <p:spTgt spid="155684"/>
                                        </p:tgtEl>
                                        <p:attrNameLst>
                                          <p:attrName>style.visibility</p:attrName>
                                        </p:attrNameLst>
                                      </p:cBhvr>
                                      <p:to>
                                        <p:strVal val="visible"/>
                                      </p:to>
                                    </p:set>
                                    <p:animEffect transition="in" filter="blinds(horizontal)">
                                      <p:cBhvr>
                                        <p:cTn id="109" dur="500"/>
                                        <p:tgtEl>
                                          <p:spTgt spid="155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nimBg="1"/>
      <p:bldP spid="155651" grpId="0" animBg="1"/>
      <p:bldP spid="155652" grpId="0" animBg="1"/>
      <p:bldP spid="155653" grpId="0" animBg="1"/>
      <p:bldP spid="155654" grpId="0" animBg="1"/>
      <p:bldP spid="155655" grpId="0" animBg="1"/>
      <p:bldP spid="155656" grpId="0" animBg="1"/>
      <p:bldP spid="155657" grpId="0" animBg="1"/>
      <p:bldP spid="155658" grpId="0" animBg="1"/>
      <p:bldP spid="155659" grpId="0" animBg="1"/>
      <p:bldP spid="155660" grpId="0" animBg="1"/>
      <p:bldP spid="155661" grpId="0" animBg="1"/>
      <p:bldP spid="155662" grpId="0" animBg="1"/>
      <p:bldP spid="155663" grpId="0" animBg="1"/>
      <p:bldP spid="155664" grpId="0" animBg="1"/>
      <p:bldP spid="155665" grpId="0" animBg="1"/>
      <p:bldP spid="155666" grpId="0" animBg="1"/>
      <p:bldP spid="155667" grpId="0" animBg="1"/>
      <p:bldP spid="155668" grpId="0" animBg="1"/>
      <p:bldP spid="155669" grpId="0" animBg="1"/>
      <p:bldP spid="155670" grpId="0" animBg="1"/>
      <p:bldP spid="155671" grpId="0" animBg="1"/>
      <p:bldP spid="155672" grpId="0" animBg="1"/>
      <p:bldP spid="155673" grpId="0" animBg="1"/>
      <p:bldP spid="155674" grpId="0" animBg="1"/>
      <p:bldP spid="155675" grpId="0" animBg="1"/>
      <p:bldP spid="155676" grpId="0" animBg="1"/>
      <p:bldP spid="155677" grpId="0" animBg="1"/>
      <p:bldP spid="155678" grpId="0" animBg="1"/>
      <p:bldP spid="155679" grpId="0" animBg="1"/>
      <p:bldP spid="155680" grpId="0" animBg="1"/>
      <p:bldP spid="155681" grpId="0" animBg="1"/>
      <p:bldP spid="155682" grpId="0" animBg="1"/>
      <p:bldP spid="155683" grpId="0" animBg="1"/>
      <p:bldP spid="15568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2944" y="2288400"/>
            <a:ext cx="6091120" cy="1805630"/>
          </a:xfrm>
        </p:spPr>
        <p:txBody>
          <a:bodyPr/>
          <a:lstStyle/>
          <a:p>
            <a:pPr eaLnBrk="1" hangingPunct="1">
              <a:defRPr/>
            </a:pPr>
            <a:r>
              <a:rPr lang="nl-NL" altLang="nl-NL" sz="4800" dirty="0" err="1"/>
              <a:t>Everything</a:t>
            </a:r>
            <a:r>
              <a:rPr lang="nl-NL" altLang="nl-NL" sz="4800" dirty="0"/>
              <a:t> has a </a:t>
            </a:r>
            <a:r>
              <a:rPr lang="nl-NL" altLang="nl-NL" sz="4800" dirty="0" err="1"/>
              <a:t>place</a:t>
            </a:r>
            <a:r>
              <a:rPr lang="nl-NL" altLang="nl-NL" sz="4800" dirty="0"/>
              <a:t> </a:t>
            </a:r>
            <a:br>
              <a:rPr lang="nl-NL" altLang="nl-NL" sz="4800" dirty="0"/>
            </a:br>
            <a:r>
              <a:rPr lang="nl-NL" altLang="nl-NL" sz="4800" dirty="0" err="1"/>
              <a:t>and</a:t>
            </a:r>
            <a:r>
              <a:rPr lang="nl-NL" altLang="nl-NL" sz="4800" dirty="0"/>
              <a:t> is </a:t>
            </a:r>
            <a:r>
              <a:rPr lang="nl-NL" altLang="nl-NL" sz="4800" dirty="0" err="1"/>
              <a:t>there</a:t>
            </a:r>
            <a:br>
              <a:rPr lang="nl-NL" altLang="nl-NL" sz="4800" dirty="0"/>
            </a:br>
            <a:endParaRPr lang="nl-NL" dirty="0"/>
          </a:p>
        </p:txBody>
      </p:sp>
    </p:spTree>
    <p:extLst>
      <p:ext uri="{BB962C8B-B14F-4D97-AF65-F5344CB8AC3E}">
        <p14:creationId xmlns:p14="http://schemas.microsoft.com/office/powerpoint/2010/main" val="199527634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447001" y="314753"/>
            <a:ext cx="4292392" cy="807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37731" rIns="0" bIns="37731">
            <a:spAutoFit/>
          </a:bodyPr>
          <a:lstStyle/>
          <a:p>
            <a:pPr hangingPunct="1">
              <a:spcBef>
                <a:spcPct val="50000"/>
              </a:spcBef>
            </a:pPr>
            <a:endParaRPr lang="nl-NL" sz="1900" b="1">
              <a:latin typeface="Calibri" charset="0"/>
              <a:ea typeface="ヒラギノ角ゴ Pro W3" charset="0"/>
              <a:cs typeface="ヒラギノ角ゴ Pro W3" charset="0"/>
            </a:endParaRPr>
          </a:p>
          <a:p>
            <a:pPr hangingPunct="1">
              <a:spcBef>
                <a:spcPct val="50000"/>
              </a:spcBef>
            </a:pPr>
            <a:r>
              <a:rPr lang="nl-NL" sz="1900" b="1">
                <a:latin typeface="Calibri" charset="0"/>
                <a:ea typeface="ヒラギノ角ゴ Pro W3" charset="0"/>
                <a:cs typeface="ヒラギノ角ゴ Pro W3" charset="0"/>
              </a:rPr>
              <a:t>.</a:t>
            </a:r>
          </a:p>
        </p:txBody>
      </p:sp>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313" y="888254"/>
            <a:ext cx="3916912" cy="2003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181590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9" name="Rectangle 3"/>
          <p:cNvSpPr>
            <a:spLocks noGrp="1" noChangeArrowheads="1"/>
          </p:cNvSpPr>
          <p:nvPr>
            <p:ph type="ctrTitle"/>
          </p:nvPr>
        </p:nvSpPr>
        <p:spPr>
          <a:xfrm>
            <a:off x="566201" y="370759"/>
            <a:ext cx="6434416" cy="1142520"/>
          </a:xfrm>
        </p:spPr>
        <p:txBody>
          <a:bodyPr/>
          <a:lstStyle/>
          <a:p>
            <a:pPr eaLnBrk="1" hangingPunct="1">
              <a:defRPr/>
            </a:pP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r>
              <a:rPr lang="nl-NL" altLang="nl-NL" b="1" dirty="0">
                <a:solidFill>
                  <a:srgbClr val="FF0000"/>
                </a:solidFill>
              </a:rPr>
              <a:t>                     </a:t>
            </a:r>
            <a:endParaRPr lang="nl-NL" altLang="nl-NL" dirty="0"/>
          </a:p>
        </p:txBody>
      </p:sp>
      <p:grpSp>
        <p:nvGrpSpPr>
          <p:cNvPr id="7170" name="Groep 2"/>
          <p:cNvGrpSpPr>
            <a:grpSpLocks/>
          </p:cNvGrpSpPr>
          <p:nvPr/>
        </p:nvGrpSpPr>
        <p:grpSpPr bwMode="auto">
          <a:xfrm>
            <a:off x="5168512" y="230744"/>
            <a:ext cx="1966800" cy="1737303"/>
            <a:chOff x="446881" y="0"/>
            <a:chExt cx="2374900" cy="2233613"/>
          </a:xfrm>
        </p:grpSpPr>
        <p:sp>
          <p:nvSpPr>
            <p:cNvPr id="7178" name="Oval 2"/>
            <p:cNvSpPr>
              <a:spLocks noChangeArrowheads="1"/>
            </p:cNvSpPr>
            <p:nvPr/>
          </p:nvSpPr>
          <p:spPr bwMode="auto">
            <a:xfrm>
              <a:off x="446881" y="0"/>
              <a:ext cx="2374900" cy="2233613"/>
            </a:xfrm>
            <a:prstGeom prst="ellipse">
              <a:avLst/>
            </a:prstGeom>
            <a:solidFill>
              <a:schemeClr val="tx1"/>
            </a:solidFill>
            <a:ln w="762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nl-NL" sz="3200" b="1">
                  <a:solidFill>
                    <a:srgbClr val="FF0000"/>
                  </a:solidFill>
                </a:rPr>
                <a:t>5S</a:t>
              </a:r>
            </a:p>
          </p:txBody>
        </p:sp>
        <p:grpSp>
          <p:nvGrpSpPr>
            <p:cNvPr id="7179" name="Groep 1"/>
            <p:cNvGrpSpPr>
              <a:grpSpLocks/>
            </p:cNvGrpSpPr>
            <p:nvPr/>
          </p:nvGrpSpPr>
          <p:grpSpPr bwMode="auto">
            <a:xfrm>
              <a:off x="626269" y="296863"/>
              <a:ext cx="2160587" cy="1079500"/>
              <a:chOff x="611188" y="333375"/>
              <a:chExt cx="2160587" cy="1079500"/>
            </a:xfrm>
          </p:grpSpPr>
          <p:sp>
            <p:nvSpPr>
              <p:cNvPr id="7180" name="Oval 4"/>
              <p:cNvSpPr>
                <a:spLocks noChangeArrowheads="1"/>
              </p:cNvSpPr>
              <p:nvPr/>
            </p:nvSpPr>
            <p:spPr bwMode="auto">
              <a:xfrm>
                <a:off x="611188" y="765175"/>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7181" name="Oval 5"/>
              <p:cNvSpPr>
                <a:spLocks noChangeArrowheads="1"/>
              </p:cNvSpPr>
              <p:nvPr/>
            </p:nvSpPr>
            <p:spPr bwMode="auto">
              <a:xfrm>
                <a:off x="900113" y="476250"/>
                <a:ext cx="287337" cy="2873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7182" name="Oval 6"/>
              <p:cNvSpPr>
                <a:spLocks noChangeArrowheads="1"/>
              </p:cNvSpPr>
              <p:nvPr/>
            </p:nvSpPr>
            <p:spPr bwMode="auto">
              <a:xfrm>
                <a:off x="1258888" y="333375"/>
                <a:ext cx="287337" cy="28733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7183" name="Oval 7"/>
              <p:cNvSpPr>
                <a:spLocks noChangeArrowheads="1"/>
              </p:cNvSpPr>
              <p:nvPr/>
            </p:nvSpPr>
            <p:spPr bwMode="auto">
              <a:xfrm>
                <a:off x="1619250" y="476250"/>
                <a:ext cx="287338" cy="287338"/>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7184" name="Oval 8"/>
              <p:cNvSpPr>
                <a:spLocks noChangeArrowheads="1"/>
              </p:cNvSpPr>
              <p:nvPr/>
            </p:nvSpPr>
            <p:spPr bwMode="auto">
              <a:xfrm>
                <a:off x="2000250" y="1125538"/>
                <a:ext cx="287338"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7185" name="Oval 9"/>
              <p:cNvSpPr>
                <a:spLocks noChangeArrowheads="1"/>
              </p:cNvSpPr>
              <p:nvPr/>
            </p:nvSpPr>
            <p:spPr bwMode="auto">
              <a:xfrm>
                <a:off x="2484438" y="836613"/>
                <a:ext cx="287337"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7186" name="Arc 10"/>
              <p:cNvSpPr>
                <a:spLocks/>
              </p:cNvSpPr>
              <p:nvPr/>
            </p:nvSpPr>
            <p:spPr bwMode="auto">
              <a:xfrm flipH="1">
                <a:off x="2268538" y="765175"/>
                <a:ext cx="288925" cy="2889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7187" name="Arc 11"/>
              <p:cNvSpPr>
                <a:spLocks/>
              </p:cNvSpPr>
              <p:nvPr/>
            </p:nvSpPr>
            <p:spPr bwMode="auto">
              <a:xfrm>
                <a:off x="1908175" y="836613"/>
                <a:ext cx="142875" cy="2174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grpSp>
      </p:grpSp>
      <p:sp>
        <p:nvSpPr>
          <p:cNvPr id="7171" name="Oval 12"/>
          <p:cNvSpPr>
            <a:spLocks noChangeArrowheads="1"/>
          </p:cNvSpPr>
          <p:nvPr/>
        </p:nvSpPr>
        <p:spPr bwMode="auto">
          <a:xfrm>
            <a:off x="149000" y="1903080"/>
            <a:ext cx="1430400" cy="558938"/>
          </a:xfrm>
          <a:prstGeom prst="ellipse">
            <a:avLst/>
          </a:prstGeom>
          <a:solidFill>
            <a:srgbClr val="0000FF"/>
          </a:solidFill>
          <a:ln w="38100">
            <a:solidFill>
              <a:srgbClr val="FFCC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Sort</a:t>
            </a:r>
          </a:p>
        </p:txBody>
      </p:sp>
      <p:sp>
        <p:nvSpPr>
          <p:cNvPr id="7172" name="Text Box 13"/>
          <p:cNvSpPr txBox="1">
            <a:spLocks noChangeArrowheads="1"/>
          </p:cNvSpPr>
          <p:nvPr/>
        </p:nvSpPr>
        <p:spPr bwMode="auto">
          <a:xfrm>
            <a:off x="218137" y="692233"/>
            <a:ext cx="3517793" cy="566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spAutoFit/>
          </a:bodyPr>
          <a:lstStyle/>
          <a:p>
            <a:r>
              <a:rPr lang="nl-NL" sz="3200" b="1">
                <a:solidFill>
                  <a:srgbClr val="FF0000"/>
                </a:solidFill>
              </a:rPr>
              <a:t>The way to success!</a:t>
            </a:r>
          </a:p>
        </p:txBody>
      </p:sp>
      <p:sp>
        <p:nvSpPr>
          <p:cNvPr id="7173" name="Oval 14"/>
          <p:cNvSpPr>
            <a:spLocks noChangeArrowheads="1"/>
          </p:cNvSpPr>
          <p:nvPr/>
        </p:nvSpPr>
        <p:spPr bwMode="auto">
          <a:xfrm>
            <a:off x="1639000" y="2106942"/>
            <a:ext cx="1430400" cy="558938"/>
          </a:xfrm>
          <a:prstGeom prst="ellipse">
            <a:avLst/>
          </a:prstGeom>
          <a:solidFill>
            <a:srgbClr val="0000FF"/>
          </a:solidFill>
          <a:ln w="38100">
            <a:solidFill>
              <a:srgbClr val="008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Set</a:t>
            </a:r>
          </a:p>
        </p:txBody>
      </p:sp>
      <p:sp>
        <p:nvSpPr>
          <p:cNvPr id="7174" name="Oval 15"/>
          <p:cNvSpPr>
            <a:spLocks noChangeArrowheads="1"/>
          </p:cNvSpPr>
          <p:nvPr/>
        </p:nvSpPr>
        <p:spPr bwMode="auto">
          <a:xfrm>
            <a:off x="3030064" y="1906441"/>
            <a:ext cx="1431592" cy="558939"/>
          </a:xfrm>
          <a:prstGeom prst="ellipse">
            <a:avLst/>
          </a:prstGeom>
          <a:solidFill>
            <a:srgbClr val="0000FF"/>
          </a:solidFill>
          <a:ln w="38100">
            <a:solidFill>
              <a:srgbClr val="3366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Shine</a:t>
            </a:r>
          </a:p>
        </p:txBody>
      </p:sp>
      <p:sp>
        <p:nvSpPr>
          <p:cNvPr id="7175" name="Oval 16"/>
          <p:cNvSpPr>
            <a:spLocks noChangeArrowheads="1"/>
          </p:cNvSpPr>
          <p:nvPr/>
        </p:nvSpPr>
        <p:spPr bwMode="auto">
          <a:xfrm>
            <a:off x="5899208" y="1898600"/>
            <a:ext cx="1430400" cy="560059"/>
          </a:xfrm>
          <a:prstGeom prst="ellipse">
            <a:avLst/>
          </a:prstGeom>
          <a:solidFill>
            <a:srgbClr val="0000FF"/>
          </a:solidFill>
          <a:ln w="381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Stimulate</a:t>
            </a:r>
          </a:p>
        </p:txBody>
      </p:sp>
      <p:sp>
        <p:nvSpPr>
          <p:cNvPr id="7176" name="Oval 17"/>
          <p:cNvSpPr>
            <a:spLocks noChangeArrowheads="1"/>
          </p:cNvSpPr>
          <p:nvPr/>
        </p:nvSpPr>
        <p:spPr bwMode="auto">
          <a:xfrm>
            <a:off x="4381792" y="2162947"/>
            <a:ext cx="1504304" cy="560059"/>
          </a:xfrm>
          <a:prstGeom prst="ellipse">
            <a:avLst/>
          </a:prstGeom>
          <a:solidFill>
            <a:srgbClr val="0000FF"/>
          </a:solidFill>
          <a:ln w="38100">
            <a:solidFill>
              <a:srgbClr val="80008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Standardise</a:t>
            </a:r>
          </a:p>
        </p:txBody>
      </p:sp>
      <p:sp>
        <p:nvSpPr>
          <p:cNvPr id="7177" name="Tekstvak 3"/>
          <p:cNvSpPr txBox="1">
            <a:spLocks noChangeArrowheads="1"/>
          </p:cNvSpPr>
          <p:nvPr/>
        </p:nvSpPr>
        <p:spPr bwMode="auto">
          <a:xfrm>
            <a:off x="865393" y="2869742"/>
            <a:ext cx="5987416" cy="1736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3721" tIns="36860" rIns="73721" bIns="36860">
            <a:spAutoFit/>
          </a:bodyPr>
          <a:lstStyle/>
          <a:p>
            <a:r>
              <a:rPr lang="nl-NL"/>
              <a:t>1. What </a:t>
            </a:r>
            <a:r>
              <a:rPr lang="nl-NL" i="1"/>
              <a:t>unnecessary materials </a:t>
            </a:r>
            <a:r>
              <a:rPr lang="nl-NL"/>
              <a:t>are in your department?</a:t>
            </a:r>
          </a:p>
          <a:p>
            <a:r>
              <a:rPr lang="nl-NL"/>
              <a:t>2. How can you </a:t>
            </a:r>
            <a:r>
              <a:rPr lang="nl-NL" i="1"/>
              <a:t>set equipment to be fixed </a:t>
            </a:r>
            <a:r>
              <a:rPr lang="nl-NL"/>
              <a:t>on the right place?</a:t>
            </a:r>
          </a:p>
          <a:p>
            <a:r>
              <a:rPr lang="nl-NL"/>
              <a:t>3. How can the environment be </a:t>
            </a:r>
            <a:r>
              <a:rPr lang="nl-NL" i="1"/>
              <a:t>cleaned</a:t>
            </a:r>
            <a:r>
              <a:rPr lang="nl-NL"/>
              <a:t> and maintained well?</a:t>
            </a:r>
          </a:p>
          <a:p>
            <a:r>
              <a:rPr lang="nl-NL"/>
              <a:t>4. What can you standardise (do </a:t>
            </a:r>
            <a:r>
              <a:rPr lang="nl-NL" i="1"/>
              <a:t>all in the right way all the time</a:t>
            </a:r>
            <a:r>
              <a:rPr lang="nl-NL"/>
              <a:t>)?</a:t>
            </a:r>
          </a:p>
          <a:p>
            <a:r>
              <a:rPr lang="nl-NL"/>
              <a:t>5. How can you stimulate the above to </a:t>
            </a:r>
            <a:r>
              <a:rPr lang="nl-NL" i="1"/>
              <a:t>keep arranged</a:t>
            </a:r>
            <a:r>
              <a:rPr lang="nl-NL"/>
              <a:t>?</a:t>
            </a:r>
          </a:p>
        </p:txBody>
      </p:sp>
    </p:spTree>
    <p:extLst>
      <p:ext uri="{BB962C8B-B14F-4D97-AF65-F5344CB8AC3E}">
        <p14:creationId xmlns:p14="http://schemas.microsoft.com/office/powerpoint/2010/main" val="1944544032"/>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800" dirty="0"/>
              <a:t>Step 2: set in order</a:t>
            </a:r>
          </a:p>
          <a:p>
            <a:endParaRPr lang="nl-NL" sz="2800" dirty="0"/>
          </a:p>
        </p:txBody>
      </p:sp>
      <p:sp>
        <p:nvSpPr>
          <p:cNvPr id="4" name="Tijdelijke aanduiding voor tekst 7"/>
          <p:cNvSpPr>
            <a:spLocks noGrp="1"/>
          </p:cNvSpPr>
          <p:nvPr>
            <p:ph type="body" sz="quarter" idx="12"/>
          </p:nvPr>
        </p:nvSpPr>
        <p:spPr>
          <a:xfrm>
            <a:off x="327210" y="725451"/>
            <a:ext cx="6556934" cy="810478"/>
          </a:xfrm>
        </p:spPr>
        <p:txBody>
          <a:bodyPr/>
          <a:lstStyle/>
          <a:p>
            <a:pPr marL="243516" indent="-243516">
              <a:lnSpc>
                <a:spcPct val="150000"/>
              </a:lnSpc>
              <a:spcBef>
                <a:spcPts val="511"/>
              </a:spcBef>
              <a:spcAft>
                <a:spcPts val="0"/>
              </a:spcAft>
              <a:buFont typeface="Arial" panose="020B0604020202020204" pitchFamily="34" charset="0"/>
              <a:buChar char="•"/>
            </a:pPr>
            <a:r>
              <a:rPr lang="nl-NL" sz="1600" dirty="0">
                <a:solidFill>
                  <a:schemeClr val="accent1"/>
                </a:solidFill>
                <a:latin typeface="Alwyn" panose="00000400000000000000" pitchFamily="2" charset="0"/>
              </a:rPr>
              <a:t>The team </a:t>
            </a:r>
            <a:r>
              <a:rPr lang="nl-NL" sz="1600" dirty="0" err="1">
                <a:solidFill>
                  <a:schemeClr val="accent1"/>
                </a:solidFill>
                <a:latin typeface="Alwyn" panose="00000400000000000000" pitchFamily="2" charset="0"/>
              </a:rPr>
              <a:t>decides</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how</a:t>
            </a:r>
            <a:r>
              <a:rPr lang="nl-NL" sz="1600" dirty="0">
                <a:solidFill>
                  <a:schemeClr val="accent1"/>
                </a:solidFill>
                <a:latin typeface="Alwyn" panose="00000400000000000000" pitchFamily="2" charset="0"/>
              </a:rPr>
              <a:t> to change </a:t>
            </a:r>
            <a:r>
              <a:rPr lang="nl-NL" sz="1600" dirty="0" err="1">
                <a:solidFill>
                  <a:schemeClr val="accent1"/>
                </a:solidFill>
                <a:latin typeface="Alwyn" panose="00000400000000000000" pitchFamily="2" charset="0"/>
              </a:rPr>
              <a:t>the</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layout</a:t>
            </a:r>
            <a:r>
              <a:rPr lang="nl-NL" sz="1600" dirty="0">
                <a:solidFill>
                  <a:schemeClr val="accent1"/>
                </a:solidFill>
                <a:latin typeface="Alwyn" panose="00000400000000000000" pitchFamily="2" charset="0"/>
              </a:rPr>
              <a:t> of </a:t>
            </a:r>
            <a:r>
              <a:rPr lang="nl-NL" sz="1600" dirty="0" err="1">
                <a:solidFill>
                  <a:schemeClr val="accent1"/>
                </a:solidFill>
                <a:latin typeface="Alwyn" panose="00000400000000000000" pitchFamily="2" charset="0"/>
              </a:rPr>
              <a:t>the</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workspace</a:t>
            </a:r>
            <a:r>
              <a:rPr lang="nl-NL" sz="1600" dirty="0">
                <a:latin typeface="Alwyn" panose="00000400000000000000" pitchFamily="2" charset="0"/>
              </a:rPr>
              <a:t> to </a:t>
            </a:r>
            <a:r>
              <a:rPr lang="nl-NL" sz="1600" dirty="0" err="1">
                <a:latin typeface="Alwyn" panose="00000400000000000000" pitchFamily="2" charset="0"/>
              </a:rPr>
              <a:t>work</a:t>
            </a:r>
            <a:r>
              <a:rPr lang="nl-NL" sz="1600" dirty="0">
                <a:latin typeface="Alwyn" panose="00000400000000000000" pitchFamily="2" charset="0"/>
              </a:rPr>
              <a:t> </a:t>
            </a:r>
            <a:r>
              <a:rPr lang="nl-NL" sz="1600" dirty="0" err="1">
                <a:latin typeface="Alwyn" panose="00000400000000000000" pitchFamily="2" charset="0"/>
              </a:rPr>
              <a:t>efficiently</a:t>
            </a:r>
            <a:endParaRPr lang="nl-NL" sz="1600" dirty="0">
              <a:solidFill>
                <a:schemeClr val="accent1"/>
              </a:solidFill>
              <a:latin typeface="Alwyn" panose="00000400000000000000" pitchFamily="2" charset="0"/>
            </a:endParaRPr>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Picture 2" descr="BACT_200711_RA304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a:xfrm>
            <a:off x="327210" y="1696225"/>
            <a:ext cx="4018913" cy="2912324"/>
          </a:xfrm>
          <a:prstGeom prst="rect">
            <a:avLst/>
          </a:prstGeom>
        </p:spPr>
      </p:pic>
      <p:pic>
        <p:nvPicPr>
          <p:cNvPr id="7" name="Picture 3" descr="ALGE_200802_RA326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a:xfrm>
            <a:off x="4636181" y="1696225"/>
            <a:ext cx="2216195" cy="2904440"/>
          </a:xfrm>
          <a:prstGeom prst="rect">
            <a:avLst/>
          </a:prstGeom>
        </p:spPr>
      </p:pic>
    </p:spTree>
    <p:extLst>
      <p:ext uri="{BB962C8B-B14F-4D97-AF65-F5344CB8AC3E}">
        <p14:creationId xmlns:p14="http://schemas.microsoft.com/office/powerpoint/2010/main" val="2504161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9" name="Rectangle 3"/>
          <p:cNvSpPr>
            <a:spLocks noGrp="1" noChangeArrowheads="1"/>
          </p:cNvSpPr>
          <p:nvPr>
            <p:ph type="ctrTitle"/>
          </p:nvPr>
        </p:nvSpPr>
        <p:spPr>
          <a:xfrm>
            <a:off x="566201" y="370759"/>
            <a:ext cx="6434416" cy="1142520"/>
          </a:xfrm>
        </p:spPr>
        <p:txBody>
          <a:bodyPr/>
          <a:lstStyle/>
          <a:p>
            <a:pPr eaLnBrk="1" hangingPunct="1">
              <a:defRPr/>
            </a:pP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r>
              <a:rPr lang="nl-NL" altLang="nl-NL" b="1" dirty="0">
                <a:solidFill>
                  <a:srgbClr val="FF0000"/>
                </a:solidFill>
              </a:rPr>
              <a:t>                     </a:t>
            </a:r>
            <a:endParaRPr lang="nl-NL" altLang="nl-NL" dirty="0"/>
          </a:p>
        </p:txBody>
      </p:sp>
      <p:grpSp>
        <p:nvGrpSpPr>
          <p:cNvPr id="53250" name="Groep 2"/>
          <p:cNvGrpSpPr>
            <a:grpSpLocks/>
          </p:cNvGrpSpPr>
          <p:nvPr/>
        </p:nvGrpSpPr>
        <p:grpSpPr bwMode="auto">
          <a:xfrm>
            <a:off x="5168512" y="230744"/>
            <a:ext cx="1966800" cy="1737303"/>
            <a:chOff x="446881" y="0"/>
            <a:chExt cx="2374900" cy="2233613"/>
          </a:xfrm>
        </p:grpSpPr>
        <p:sp>
          <p:nvSpPr>
            <p:cNvPr id="53254" name="Oval 2"/>
            <p:cNvSpPr>
              <a:spLocks noChangeArrowheads="1"/>
            </p:cNvSpPr>
            <p:nvPr/>
          </p:nvSpPr>
          <p:spPr bwMode="auto">
            <a:xfrm>
              <a:off x="446881" y="0"/>
              <a:ext cx="2374900" cy="2233613"/>
            </a:xfrm>
            <a:prstGeom prst="ellipse">
              <a:avLst/>
            </a:prstGeom>
            <a:solidFill>
              <a:schemeClr val="tx1"/>
            </a:solidFill>
            <a:ln w="762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nl-NL" sz="3200" b="1">
                  <a:solidFill>
                    <a:srgbClr val="FF0000"/>
                  </a:solidFill>
                </a:rPr>
                <a:t>5S</a:t>
              </a:r>
            </a:p>
          </p:txBody>
        </p:sp>
        <p:grpSp>
          <p:nvGrpSpPr>
            <p:cNvPr id="53255" name="Groep 1"/>
            <p:cNvGrpSpPr>
              <a:grpSpLocks/>
            </p:cNvGrpSpPr>
            <p:nvPr/>
          </p:nvGrpSpPr>
          <p:grpSpPr bwMode="auto">
            <a:xfrm>
              <a:off x="626269" y="296863"/>
              <a:ext cx="2160587" cy="1079500"/>
              <a:chOff x="611188" y="333375"/>
              <a:chExt cx="2160587" cy="1079500"/>
            </a:xfrm>
          </p:grpSpPr>
          <p:sp>
            <p:nvSpPr>
              <p:cNvPr id="53256" name="Oval 4"/>
              <p:cNvSpPr>
                <a:spLocks noChangeArrowheads="1"/>
              </p:cNvSpPr>
              <p:nvPr/>
            </p:nvSpPr>
            <p:spPr bwMode="auto">
              <a:xfrm>
                <a:off x="611188" y="765175"/>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3257" name="Oval 5"/>
              <p:cNvSpPr>
                <a:spLocks noChangeArrowheads="1"/>
              </p:cNvSpPr>
              <p:nvPr/>
            </p:nvSpPr>
            <p:spPr bwMode="auto">
              <a:xfrm>
                <a:off x="900113" y="476250"/>
                <a:ext cx="287337" cy="2873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3258" name="Oval 6"/>
              <p:cNvSpPr>
                <a:spLocks noChangeArrowheads="1"/>
              </p:cNvSpPr>
              <p:nvPr/>
            </p:nvSpPr>
            <p:spPr bwMode="auto">
              <a:xfrm>
                <a:off x="1258888" y="333375"/>
                <a:ext cx="287337" cy="28733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3259" name="Oval 7"/>
              <p:cNvSpPr>
                <a:spLocks noChangeArrowheads="1"/>
              </p:cNvSpPr>
              <p:nvPr/>
            </p:nvSpPr>
            <p:spPr bwMode="auto">
              <a:xfrm>
                <a:off x="1619250" y="476250"/>
                <a:ext cx="287338" cy="287338"/>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3260" name="Oval 8"/>
              <p:cNvSpPr>
                <a:spLocks noChangeArrowheads="1"/>
              </p:cNvSpPr>
              <p:nvPr/>
            </p:nvSpPr>
            <p:spPr bwMode="auto">
              <a:xfrm>
                <a:off x="2000250" y="1125538"/>
                <a:ext cx="287338"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3261" name="Oval 9"/>
              <p:cNvSpPr>
                <a:spLocks noChangeArrowheads="1"/>
              </p:cNvSpPr>
              <p:nvPr/>
            </p:nvSpPr>
            <p:spPr bwMode="auto">
              <a:xfrm>
                <a:off x="2484438" y="836613"/>
                <a:ext cx="287337"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3262" name="Arc 10"/>
              <p:cNvSpPr>
                <a:spLocks/>
              </p:cNvSpPr>
              <p:nvPr/>
            </p:nvSpPr>
            <p:spPr bwMode="auto">
              <a:xfrm flipH="1">
                <a:off x="2268538" y="765175"/>
                <a:ext cx="288925" cy="2889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3263" name="Arc 11"/>
              <p:cNvSpPr>
                <a:spLocks/>
              </p:cNvSpPr>
              <p:nvPr/>
            </p:nvSpPr>
            <p:spPr bwMode="auto">
              <a:xfrm>
                <a:off x="1908175" y="836613"/>
                <a:ext cx="142875" cy="2174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grpSp>
      </p:grpSp>
      <p:sp>
        <p:nvSpPr>
          <p:cNvPr id="53251" name="Text Box 13"/>
          <p:cNvSpPr txBox="1">
            <a:spLocks noChangeArrowheads="1"/>
          </p:cNvSpPr>
          <p:nvPr/>
        </p:nvSpPr>
        <p:spPr bwMode="auto">
          <a:xfrm>
            <a:off x="218137" y="692233"/>
            <a:ext cx="3517793" cy="566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spAutoFit/>
          </a:bodyPr>
          <a:lstStyle/>
          <a:p>
            <a:r>
              <a:rPr lang="nl-NL" sz="3200" b="1">
                <a:solidFill>
                  <a:srgbClr val="FF0000"/>
                </a:solidFill>
              </a:rPr>
              <a:t>The way to success!</a:t>
            </a:r>
          </a:p>
        </p:txBody>
      </p:sp>
      <p:sp>
        <p:nvSpPr>
          <p:cNvPr id="53252" name="Oval 15"/>
          <p:cNvSpPr>
            <a:spLocks noChangeArrowheads="1"/>
          </p:cNvSpPr>
          <p:nvPr/>
        </p:nvSpPr>
        <p:spPr bwMode="auto">
          <a:xfrm>
            <a:off x="1505497" y="1896359"/>
            <a:ext cx="1431592" cy="560059"/>
          </a:xfrm>
          <a:prstGeom prst="ellipse">
            <a:avLst/>
          </a:prstGeom>
          <a:solidFill>
            <a:srgbClr val="0000FF"/>
          </a:solidFill>
          <a:ln w="38100">
            <a:solidFill>
              <a:srgbClr val="3366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3. Shine</a:t>
            </a:r>
          </a:p>
        </p:txBody>
      </p:sp>
      <p:sp>
        <p:nvSpPr>
          <p:cNvPr id="53253" name="Text Box 20"/>
          <p:cNvSpPr txBox="1">
            <a:spLocks noChangeArrowheads="1"/>
          </p:cNvSpPr>
          <p:nvPr/>
        </p:nvSpPr>
        <p:spPr bwMode="auto">
          <a:xfrm>
            <a:off x="1251601" y="2884303"/>
            <a:ext cx="4542712" cy="1551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73721" tIns="36860" rIns="73721" bIns="36860">
            <a:spAutoFit/>
          </a:bodyPr>
          <a:lstStyle/>
          <a:p>
            <a:pPr>
              <a:buFontTx/>
              <a:buChar char="•"/>
            </a:pPr>
            <a:r>
              <a:rPr lang="nl-NL" sz="1000" b="1"/>
              <a:t> </a:t>
            </a:r>
            <a:r>
              <a:rPr lang="nl-NL" sz="1600" b="1"/>
              <a:t>Remove garbage, dirt and waste.</a:t>
            </a:r>
          </a:p>
          <a:p>
            <a:pPr>
              <a:buFontTx/>
              <a:buChar char="•"/>
            </a:pPr>
            <a:endParaRPr lang="nl-NL" sz="1600" b="1"/>
          </a:p>
          <a:p>
            <a:pPr>
              <a:buFontTx/>
              <a:buChar char="•"/>
            </a:pPr>
            <a:r>
              <a:rPr lang="nl-NL" sz="1600" b="1"/>
              <a:t> Make materials, working places clean and keep them clean.</a:t>
            </a:r>
          </a:p>
          <a:p>
            <a:pPr>
              <a:buFontTx/>
              <a:buChar char="•"/>
            </a:pPr>
            <a:endParaRPr lang="nl-NL" sz="1600" b="1"/>
          </a:p>
          <a:p>
            <a:pPr>
              <a:buFontTx/>
              <a:buChar char="•"/>
            </a:pPr>
            <a:r>
              <a:rPr lang="nl-NL" sz="1600" b="1"/>
              <a:t> Is everything in good order and ready to use?</a:t>
            </a:r>
          </a:p>
        </p:txBody>
      </p:sp>
    </p:spTree>
    <p:extLst>
      <p:ext uri="{BB962C8B-B14F-4D97-AF65-F5344CB8AC3E}">
        <p14:creationId xmlns:p14="http://schemas.microsoft.com/office/powerpoint/2010/main" val="3677827392"/>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800" dirty="0"/>
              <a:t>Step 3: </a:t>
            </a:r>
            <a:r>
              <a:rPr lang="nl-NL" sz="2800" dirty="0" err="1"/>
              <a:t>shine</a:t>
            </a:r>
            <a:endParaRPr lang="nl-NL" sz="2800" dirty="0"/>
          </a:p>
          <a:p>
            <a:endParaRPr lang="nl-NL" sz="2800" dirty="0"/>
          </a:p>
        </p:txBody>
      </p:sp>
      <p:sp>
        <p:nvSpPr>
          <p:cNvPr id="4" name="Tijdelijke aanduiding voor tekst 7"/>
          <p:cNvSpPr>
            <a:spLocks noGrp="1"/>
          </p:cNvSpPr>
          <p:nvPr>
            <p:ph type="body" sz="quarter" idx="12"/>
          </p:nvPr>
        </p:nvSpPr>
        <p:spPr>
          <a:xfrm>
            <a:off x="327210" y="725452"/>
            <a:ext cx="6556934" cy="1310872"/>
          </a:xfrm>
        </p:spPr>
        <p:txBody>
          <a:bodyPr/>
          <a:lstStyle/>
          <a:p>
            <a:pPr marL="243516" indent="-243516">
              <a:lnSpc>
                <a:spcPct val="150000"/>
              </a:lnSpc>
              <a:spcBef>
                <a:spcPts val="511"/>
              </a:spcBef>
              <a:spcAft>
                <a:spcPts val="0"/>
              </a:spcAft>
              <a:buFont typeface="Arial" panose="020B0604020202020204" pitchFamily="34" charset="0"/>
              <a:buChar char="•"/>
            </a:pPr>
            <a:endParaRPr lang="nl-NL" sz="1600" dirty="0">
              <a:latin typeface="Alwyn" panose="00000400000000000000" pitchFamily="2" charset="0"/>
            </a:endParaRPr>
          </a:p>
          <a:p>
            <a:pPr marL="243516" indent="-243516">
              <a:lnSpc>
                <a:spcPct val="150000"/>
              </a:lnSpc>
              <a:spcBef>
                <a:spcPts val="511"/>
              </a:spcBef>
              <a:spcAft>
                <a:spcPts val="0"/>
              </a:spcAft>
              <a:buFont typeface="Arial" panose="020B0604020202020204" pitchFamily="34" charset="0"/>
              <a:buChar char="•"/>
            </a:pPr>
            <a:r>
              <a:rPr lang="nl-NL" sz="1600" dirty="0">
                <a:latin typeface="Alwyn" panose="00000400000000000000" pitchFamily="2" charset="0"/>
              </a:rPr>
              <a:t>The team </a:t>
            </a:r>
            <a:r>
              <a:rPr lang="nl-NL" sz="1600" dirty="0" err="1">
                <a:latin typeface="Alwyn" panose="00000400000000000000" pitchFamily="2" charset="0"/>
              </a:rPr>
              <a:t>agrees</a:t>
            </a:r>
            <a:r>
              <a:rPr lang="nl-NL" sz="1600" dirty="0">
                <a:latin typeface="Alwyn" panose="00000400000000000000" pitchFamily="2" charset="0"/>
              </a:rPr>
              <a:t> </a:t>
            </a:r>
            <a:r>
              <a:rPr lang="nl-NL" sz="1600" dirty="0" err="1">
                <a:latin typeface="Alwyn" panose="00000400000000000000" pitchFamily="2" charset="0"/>
              </a:rPr>
              <a:t>how</a:t>
            </a:r>
            <a:r>
              <a:rPr lang="nl-NL" sz="1600" dirty="0">
                <a:latin typeface="Alwyn" panose="00000400000000000000" pitchFamily="2" charset="0"/>
              </a:rPr>
              <a:t> to keep </a:t>
            </a:r>
            <a:r>
              <a:rPr lang="nl-NL" sz="1600" dirty="0" err="1">
                <a:latin typeface="Alwyn" panose="00000400000000000000" pitchFamily="2" charset="0"/>
              </a:rPr>
              <a:t>the</a:t>
            </a:r>
            <a:r>
              <a:rPr lang="nl-NL" sz="1600" dirty="0">
                <a:latin typeface="Alwyn" panose="00000400000000000000" pitchFamily="2" charset="0"/>
              </a:rPr>
              <a:t> </a:t>
            </a:r>
            <a:r>
              <a:rPr lang="nl-NL" sz="1600" dirty="0" err="1">
                <a:latin typeface="Alwyn" panose="00000400000000000000" pitchFamily="2" charset="0"/>
              </a:rPr>
              <a:t>workspace</a:t>
            </a:r>
            <a:r>
              <a:rPr lang="nl-NL" sz="1600" dirty="0">
                <a:latin typeface="Alwyn" panose="00000400000000000000" pitchFamily="2" charset="0"/>
              </a:rPr>
              <a:t> clean</a:t>
            </a:r>
            <a:endParaRPr lang="nl-NL" sz="1600" dirty="0">
              <a:solidFill>
                <a:schemeClr val="accent1"/>
              </a:solidFill>
              <a:latin typeface="Alwyn" panose="00000400000000000000" pitchFamily="2" charset="0"/>
            </a:endParaRPr>
          </a:p>
          <a:p>
            <a:pPr marL="243516" indent="-243516">
              <a:lnSpc>
                <a:spcPct val="150000"/>
              </a:lnSpc>
              <a:spcBef>
                <a:spcPts val="511"/>
              </a:spcBef>
              <a:spcAft>
                <a:spcPts val="0"/>
              </a:spcAft>
              <a:buFont typeface="Arial" panose="020B0604020202020204" pitchFamily="34" charset="0"/>
              <a:buChar char="•"/>
            </a:pPr>
            <a:endParaRPr lang="nl-NL" sz="1600" dirty="0">
              <a:latin typeface="Alwyn" panose="00000400000000000000" pitchFamily="2" charset="0"/>
            </a:endParaRPr>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7939" y="1994926"/>
            <a:ext cx="1955377" cy="2933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068239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800" dirty="0"/>
              <a:t>Step 4: </a:t>
            </a:r>
            <a:r>
              <a:rPr lang="nl-NL" sz="2800" dirty="0" err="1"/>
              <a:t>Standardise</a:t>
            </a:r>
            <a:endParaRPr lang="nl-NL" sz="2800" dirty="0"/>
          </a:p>
          <a:p>
            <a:endParaRPr lang="nl-NL" sz="2800" dirty="0"/>
          </a:p>
        </p:txBody>
      </p:sp>
      <p:sp>
        <p:nvSpPr>
          <p:cNvPr id="4" name="Tijdelijke aanduiding voor tekst 7"/>
          <p:cNvSpPr>
            <a:spLocks noGrp="1"/>
          </p:cNvSpPr>
          <p:nvPr>
            <p:ph type="body" sz="quarter" idx="12"/>
          </p:nvPr>
        </p:nvSpPr>
        <p:spPr>
          <a:xfrm>
            <a:off x="327210" y="725452"/>
            <a:ext cx="6556934" cy="1245341"/>
          </a:xfrm>
        </p:spPr>
        <p:txBody>
          <a:bodyPr/>
          <a:lstStyle/>
          <a:p>
            <a:pPr marL="243516" indent="-243516">
              <a:lnSpc>
                <a:spcPct val="150000"/>
              </a:lnSpc>
              <a:spcBef>
                <a:spcPts val="511"/>
              </a:spcBef>
              <a:spcAft>
                <a:spcPts val="0"/>
              </a:spcAft>
              <a:buFont typeface="Arial" panose="020B0604020202020204" pitchFamily="34" charset="0"/>
              <a:buChar char="•"/>
            </a:pPr>
            <a:r>
              <a:rPr lang="nl-NL" sz="1600" dirty="0" err="1">
                <a:solidFill>
                  <a:schemeClr val="accent1"/>
                </a:solidFill>
                <a:latin typeface="Alwyn" panose="00000400000000000000" pitchFamily="2" charset="0"/>
              </a:rPr>
              <a:t>Visualy</a:t>
            </a:r>
            <a:r>
              <a:rPr lang="nl-NL" sz="1600" dirty="0">
                <a:solidFill>
                  <a:schemeClr val="accent1"/>
                </a:solidFill>
                <a:latin typeface="Alwyn" panose="00000400000000000000" pitchFamily="2" charset="0"/>
              </a:rPr>
              <a:t> support </a:t>
            </a:r>
            <a:r>
              <a:rPr lang="nl-NL" sz="1600" dirty="0" err="1">
                <a:solidFill>
                  <a:schemeClr val="accent1"/>
                </a:solidFill>
                <a:latin typeface="Alwyn" panose="00000400000000000000" pitchFamily="2" charset="0"/>
              </a:rPr>
              <a:t>the</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decided</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layout</a:t>
            </a:r>
            <a:r>
              <a:rPr lang="nl-NL" sz="1600" dirty="0">
                <a:latin typeface="Alwyn" panose="00000400000000000000" pitchFamily="2" charset="0"/>
              </a:rPr>
              <a:t>: </a:t>
            </a:r>
            <a:r>
              <a:rPr lang="nl-NL" sz="1600" dirty="0" err="1">
                <a:latin typeface="Alwyn" panose="00000400000000000000" pitchFamily="2" charset="0"/>
              </a:rPr>
              <a:t>it</a:t>
            </a:r>
            <a:r>
              <a:rPr lang="nl-NL" sz="1600" dirty="0">
                <a:latin typeface="Alwyn" panose="00000400000000000000" pitchFamily="2" charset="0"/>
              </a:rPr>
              <a:t> </a:t>
            </a:r>
            <a:r>
              <a:rPr lang="nl-NL" sz="1600" dirty="0" err="1">
                <a:latin typeface="Alwyn" panose="00000400000000000000" pitchFamily="2" charset="0"/>
              </a:rPr>
              <a:t>should</a:t>
            </a:r>
            <a:r>
              <a:rPr lang="nl-NL" sz="1600" dirty="0">
                <a:latin typeface="Alwyn" panose="00000400000000000000" pitchFamily="2" charset="0"/>
              </a:rPr>
              <a:t> </a:t>
            </a:r>
            <a:r>
              <a:rPr lang="nl-NL" sz="1600" dirty="0" err="1">
                <a:latin typeface="Alwyn" panose="00000400000000000000" pitchFamily="2" charset="0"/>
              </a:rPr>
              <a:t>be</a:t>
            </a:r>
            <a:r>
              <a:rPr lang="nl-NL" sz="1600" dirty="0">
                <a:latin typeface="Alwyn" panose="00000400000000000000" pitchFamily="2" charset="0"/>
              </a:rPr>
              <a:t> </a:t>
            </a:r>
            <a:r>
              <a:rPr lang="nl-NL" sz="1600" dirty="0" err="1">
                <a:latin typeface="Alwyn" panose="00000400000000000000" pitchFamily="2" charset="0"/>
              </a:rPr>
              <a:t>clear</a:t>
            </a:r>
            <a:r>
              <a:rPr lang="nl-NL" sz="1600" dirty="0">
                <a:latin typeface="Alwyn" panose="00000400000000000000" pitchFamily="2" charset="0"/>
              </a:rPr>
              <a:t> </a:t>
            </a:r>
            <a:r>
              <a:rPr lang="nl-NL" sz="1600" dirty="0" err="1">
                <a:latin typeface="Alwyn" panose="00000400000000000000" pitchFamily="2" charset="0"/>
              </a:rPr>
              <a:t>what</a:t>
            </a:r>
            <a:r>
              <a:rPr lang="nl-NL" sz="1600" dirty="0">
                <a:latin typeface="Alwyn" panose="00000400000000000000" pitchFamily="2" charset="0"/>
              </a:rPr>
              <a:t> </a:t>
            </a:r>
            <a:r>
              <a:rPr lang="nl-NL" sz="1600" dirty="0" err="1">
                <a:latin typeface="Alwyn" panose="00000400000000000000" pitchFamily="2" charset="0"/>
              </a:rPr>
              <a:t>belongs</a:t>
            </a:r>
            <a:r>
              <a:rPr lang="nl-NL" sz="1600" dirty="0">
                <a:latin typeface="Alwyn" panose="00000400000000000000" pitchFamily="2" charset="0"/>
              </a:rPr>
              <a:t> </a:t>
            </a:r>
            <a:r>
              <a:rPr lang="nl-NL" sz="1600" dirty="0" err="1">
                <a:latin typeface="Alwyn" panose="00000400000000000000" pitchFamily="2" charset="0"/>
              </a:rPr>
              <a:t>where</a:t>
            </a:r>
            <a:endParaRPr lang="nl-NL" sz="1600" dirty="0">
              <a:solidFill>
                <a:schemeClr val="accent1"/>
              </a:solidFill>
              <a:latin typeface="Alwyn" panose="00000400000000000000" pitchFamily="2" charset="0"/>
            </a:endParaRPr>
          </a:p>
          <a:p>
            <a:pPr marL="243516" indent="-243516">
              <a:lnSpc>
                <a:spcPct val="150000"/>
              </a:lnSpc>
              <a:spcBef>
                <a:spcPts val="511"/>
              </a:spcBef>
              <a:spcAft>
                <a:spcPts val="0"/>
              </a:spcAft>
              <a:buFont typeface="Arial" panose="020B0604020202020204" pitchFamily="34" charset="0"/>
              <a:buChar char="•"/>
            </a:pPr>
            <a:endParaRPr lang="nl-NL" sz="1600" dirty="0">
              <a:latin typeface="Alwyn" panose="00000400000000000000" pitchFamily="2" charset="0"/>
            </a:endParaRPr>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 name="Shape 342"/>
          <p:cNvPicPr preferRelativeResize="0"/>
          <p:nvPr/>
        </p:nvPicPr>
        <p:blipFill rotWithShape="1">
          <a:blip r:embed="rId3">
            <a:alphaModFix/>
          </a:blip>
          <a:srcRect/>
          <a:stretch/>
        </p:blipFill>
        <p:spPr>
          <a:xfrm>
            <a:off x="4069464" y="1653720"/>
            <a:ext cx="2980373" cy="2428287"/>
          </a:xfrm>
          <a:prstGeom prst="rect">
            <a:avLst/>
          </a:prstGeom>
          <a:noFill/>
          <a:ln>
            <a:noFill/>
          </a:ln>
        </p:spPr>
      </p:pic>
      <p:pic>
        <p:nvPicPr>
          <p:cNvPr id="9" name="Shape 343"/>
          <p:cNvPicPr preferRelativeResize="0"/>
          <p:nvPr/>
        </p:nvPicPr>
        <p:blipFill rotWithShape="1">
          <a:blip r:embed="rId4">
            <a:alphaModFix/>
          </a:blip>
          <a:srcRect/>
          <a:stretch/>
        </p:blipFill>
        <p:spPr>
          <a:xfrm>
            <a:off x="672522" y="1653720"/>
            <a:ext cx="2980373" cy="2428287"/>
          </a:xfrm>
          <a:prstGeom prst="rect">
            <a:avLst/>
          </a:prstGeom>
          <a:noFill/>
          <a:ln>
            <a:noFill/>
          </a:ln>
        </p:spPr>
      </p:pic>
    </p:spTree>
    <p:extLst>
      <p:ext uri="{BB962C8B-B14F-4D97-AF65-F5344CB8AC3E}">
        <p14:creationId xmlns:p14="http://schemas.microsoft.com/office/powerpoint/2010/main" val="202772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ACT_200706_RA2774"/>
          <p:cNvPicPr>
            <a:picLocks noGrp="1" noChangeAspect="1" noChangeArrowheads="1"/>
          </p:cNvPicPr>
          <p:nvPr>
            <p:ph/>
          </p:nvPr>
        </p:nvPicPr>
        <p:blipFill>
          <a:blip r:embed="rId2" cstate="print">
            <a:extLst>
              <a:ext uri="{28A0092B-C50C-407E-A947-70E740481C1C}">
                <a14:useLocalDpi xmlns:a14="http://schemas.microsoft.com/office/drawing/2010/main"/>
              </a:ext>
            </a:extLst>
          </a:blip>
          <a:srcRect/>
          <a:stretch>
            <a:fillRect/>
          </a:stretch>
        </p:blipFill>
        <p:spPr>
          <a:xfrm>
            <a:off x="0" y="0"/>
            <a:ext cx="7569200" cy="5334000"/>
          </a:xfrm>
        </p:spPr>
      </p:pic>
    </p:spTree>
    <p:extLst>
      <p:ext uri="{BB962C8B-B14F-4D97-AF65-F5344CB8AC3E}">
        <p14:creationId xmlns:p14="http://schemas.microsoft.com/office/powerpoint/2010/main" val="677842729"/>
      </p:ext>
    </p:extLst>
  </p:cSld>
  <p:clrMapOvr>
    <a:masterClrMapping/>
  </p:clrMapOvr>
  <p:transition>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G_2776"/>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1" y="-61736"/>
            <a:ext cx="7787340" cy="5488341"/>
          </a:xfrm>
          <a:noFill/>
        </p:spPr>
      </p:pic>
    </p:spTree>
    <p:extLst>
      <p:ext uri="{BB962C8B-B14F-4D97-AF65-F5344CB8AC3E}">
        <p14:creationId xmlns:p14="http://schemas.microsoft.com/office/powerpoint/2010/main" val="2479008287"/>
      </p:ext>
    </p:extLst>
  </p:cSld>
  <p:clrMapOvr>
    <a:masterClrMapping/>
  </p:clrMapOvr>
  <p:transition spd="slow">
    <p:circl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BACT_200710_RA2902"/>
          <p:cNvPicPr>
            <a:picLocks noGrp="1" noChangeAspect="1" noChangeArrowheads="1"/>
          </p:cNvPicPr>
          <p:nvPr>
            <p:ph/>
          </p:nvPr>
        </p:nvPicPr>
        <p:blipFill>
          <a:blip r:embed="rId2" cstate="print">
            <a:extLst>
              <a:ext uri="{28A0092B-C50C-407E-A947-70E740481C1C}">
                <a14:useLocalDpi xmlns:a14="http://schemas.microsoft.com/office/drawing/2010/main"/>
              </a:ext>
            </a:extLst>
          </a:blip>
          <a:srcRect/>
          <a:stretch>
            <a:fillRect/>
          </a:stretch>
        </p:blipFill>
        <p:spPr>
          <a:xfrm>
            <a:off x="0" y="0"/>
            <a:ext cx="7569200" cy="5334000"/>
          </a:xfrm>
        </p:spPr>
      </p:pic>
    </p:spTree>
    <p:extLst>
      <p:ext uri="{BB962C8B-B14F-4D97-AF65-F5344CB8AC3E}">
        <p14:creationId xmlns:p14="http://schemas.microsoft.com/office/powerpoint/2010/main" val="4276358579"/>
      </p:ext>
    </p:extLst>
  </p:cSld>
  <p:clrMapOvr>
    <a:masterClrMapping/>
  </p:clrMapOvr>
  <p:transition>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BACT_200712_RA3166"/>
          <p:cNvPicPr>
            <a:picLocks noGrp="1" noChangeAspect="1" noChangeArrowheads="1"/>
          </p:cNvPicPr>
          <p:nvPr>
            <p:ph/>
          </p:nvPr>
        </p:nvPicPr>
        <p:blipFill>
          <a:blip r:embed="rId2" cstate="print">
            <a:extLst>
              <a:ext uri="{28A0092B-C50C-407E-A947-70E740481C1C}">
                <a14:useLocalDpi xmlns:a14="http://schemas.microsoft.com/office/drawing/2010/main"/>
              </a:ext>
            </a:extLst>
          </a:blip>
          <a:srcRect/>
          <a:stretch>
            <a:fillRect/>
          </a:stretch>
        </p:blipFill>
        <p:spPr>
          <a:xfrm>
            <a:off x="0" y="0"/>
            <a:ext cx="7569200" cy="5334000"/>
          </a:xfrm>
        </p:spPr>
      </p:pic>
    </p:spTree>
    <p:extLst>
      <p:ext uri="{BB962C8B-B14F-4D97-AF65-F5344CB8AC3E}">
        <p14:creationId xmlns:p14="http://schemas.microsoft.com/office/powerpoint/2010/main" val="1006662396"/>
      </p:ext>
    </p:extLst>
  </p:cSld>
  <p:clrMapOvr>
    <a:masterClrMapping/>
  </p:clrMapOvr>
  <p:transition>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7"/>
          <p:cNvSpPr>
            <a:spLocks noGrp="1"/>
          </p:cNvSpPr>
          <p:nvPr>
            <p:ph type="body" sz="quarter" idx="12"/>
          </p:nvPr>
        </p:nvSpPr>
        <p:spPr>
          <a:xfrm>
            <a:off x="327210" y="725452"/>
            <a:ext cx="6556934" cy="1310872"/>
          </a:xfrm>
        </p:spPr>
        <p:txBody>
          <a:bodyPr/>
          <a:lstStyle/>
          <a:p>
            <a:pPr marL="243516" indent="-243516">
              <a:lnSpc>
                <a:spcPct val="150000"/>
              </a:lnSpc>
              <a:spcBef>
                <a:spcPts val="511"/>
              </a:spcBef>
              <a:spcAft>
                <a:spcPts val="0"/>
              </a:spcAft>
              <a:buFont typeface="Arial" panose="020B0604020202020204" pitchFamily="34" charset="0"/>
              <a:buChar char="•"/>
            </a:pPr>
            <a:endParaRPr lang="nl-NL" sz="1600" dirty="0">
              <a:latin typeface="Alwyn" panose="00000400000000000000" pitchFamily="2" charset="0"/>
            </a:endParaRPr>
          </a:p>
          <a:p>
            <a:pPr marL="243516" indent="-243516">
              <a:lnSpc>
                <a:spcPct val="150000"/>
              </a:lnSpc>
              <a:spcBef>
                <a:spcPts val="511"/>
              </a:spcBef>
              <a:spcAft>
                <a:spcPts val="0"/>
              </a:spcAft>
              <a:buFont typeface="Arial" panose="020B0604020202020204" pitchFamily="34" charset="0"/>
              <a:buChar char="•"/>
            </a:pPr>
            <a:r>
              <a:rPr lang="nl-NL" sz="1600" dirty="0">
                <a:solidFill>
                  <a:schemeClr val="accent1"/>
                </a:solidFill>
                <a:latin typeface="Alwyn" panose="00000400000000000000" pitchFamily="2" charset="0"/>
              </a:rPr>
              <a:t>….</a:t>
            </a:r>
          </a:p>
          <a:p>
            <a:pPr marL="243516" indent="-243516">
              <a:lnSpc>
                <a:spcPct val="150000"/>
              </a:lnSpc>
              <a:spcBef>
                <a:spcPts val="511"/>
              </a:spcBef>
              <a:spcAft>
                <a:spcPts val="0"/>
              </a:spcAft>
              <a:buFont typeface="Arial" panose="020B0604020202020204" pitchFamily="34" charset="0"/>
              <a:buChar char="•"/>
            </a:pPr>
            <a:endParaRPr lang="nl-NL" sz="1600" dirty="0">
              <a:latin typeface="Alwyn" panose="00000400000000000000" pitchFamily="2" charset="0"/>
            </a:endParaRPr>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Picture 2" descr="DSC0104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a:xfrm>
            <a:off x="0" y="576101"/>
            <a:ext cx="7569200" cy="3961936"/>
          </a:xfrm>
          <a:prstGeom prst="rect">
            <a:avLst/>
          </a:prstGeom>
          <a:noFill/>
        </p:spPr>
      </p:pic>
    </p:spTree>
    <p:extLst>
      <p:ext uri="{BB962C8B-B14F-4D97-AF65-F5344CB8AC3E}">
        <p14:creationId xmlns:p14="http://schemas.microsoft.com/office/powerpoint/2010/main" val="1918625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G_3047"/>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1" y="0"/>
            <a:ext cx="7662501" cy="5334000"/>
          </a:xfrm>
        </p:spPr>
      </p:pic>
    </p:spTree>
    <p:extLst>
      <p:ext uri="{BB962C8B-B14F-4D97-AF65-F5344CB8AC3E}">
        <p14:creationId xmlns:p14="http://schemas.microsoft.com/office/powerpoint/2010/main" val="1860381926"/>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377865" y="212823"/>
            <a:ext cx="6811088" cy="890494"/>
          </a:xfrm>
        </p:spPr>
        <p:txBody>
          <a:bodyPr tIns="28609"/>
          <a:lstStyle/>
          <a:p>
            <a:pPr>
              <a:tabLst>
                <a:tab pos="328591" algn="l"/>
                <a:tab pos="657181" algn="l"/>
                <a:tab pos="985772" algn="l"/>
                <a:tab pos="1314362" algn="l"/>
                <a:tab pos="1642953" algn="l"/>
                <a:tab pos="1971544" algn="l"/>
                <a:tab pos="2300135" algn="l"/>
                <a:tab pos="2628725" algn="l"/>
                <a:tab pos="2957316" algn="l"/>
                <a:tab pos="3285906" algn="l"/>
                <a:tab pos="3614497" algn="l"/>
                <a:tab pos="3943087" algn="l"/>
                <a:tab pos="4271678" algn="l"/>
                <a:tab pos="4600268" algn="l"/>
                <a:tab pos="4928859" algn="l"/>
                <a:tab pos="5257449" algn="l"/>
                <a:tab pos="5586040" algn="l"/>
                <a:tab pos="5914631" algn="l"/>
                <a:tab pos="6243222" algn="l"/>
                <a:tab pos="6571812" algn="l"/>
              </a:tabLst>
              <a:defRPr/>
            </a:pPr>
            <a:r>
              <a:rPr lang="nl-NL" dirty="0" err="1"/>
              <a:t>Hospital</a:t>
            </a:r>
            <a:r>
              <a:rPr lang="nl-NL" dirty="0"/>
              <a:t> tour</a:t>
            </a:r>
          </a:p>
        </p:txBody>
      </p:sp>
      <p:sp>
        <p:nvSpPr>
          <p:cNvPr id="3074" name="Text Box 2"/>
          <p:cNvSpPr txBox="1">
            <a:spLocks noChangeArrowheads="1"/>
          </p:cNvSpPr>
          <p:nvPr/>
        </p:nvSpPr>
        <p:spPr bwMode="auto">
          <a:xfrm>
            <a:off x="377865" y="1247811"/>
            <a:ext cx="6811088" cy="30937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6879" tIns="33440" rIns="66879" bIns="33440" anchor="ctr"/>
          <a:lstStyle/>
          <a:p>
            <a:pPr>
              <a:defRPr/>
            </a:pPr>
            <a:endParaRPr lang="nl-NL">
              <a:cs typeface="SimSun" charset="0"/>
            </a:endParaRPr>
          </a:p>
        </p:txBody>
      </p:sp>
      <p:sp>
        <p:nvSpPr>
          <p:cNvPr id="4" name="Rectangle 1"/>
          <p:cNvSpPr txBox="1">
            <a:spLocks noChangeArrowheads="1"/>
          </p:cNvSpPr>
          <p:nvPr/>
        </p:nvSpPr>
        <p:spPr bwMode="auto">
          <a:xfrm>
            <a:off x="324224" y="1498718"/>
            <a:ext cx="6811088" cy="8904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28609" rIns="0" bIns="0" anchor="ctr"/>
          <a:lstStyle>
            <a:lvl1pPr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B22724"/>
                </a:solidFill>
                <a:latin typeface="+mj-lt"/>
                <a:ea typeface="+mj-ea"/>
                <a:cs typeface="+mj-cs"/>
              </a:defRPr>
            </a:lvl1pPr>
            <a:lvl2pPr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B22724"/>
                </a:solidFill>
                <a:latin typeface="Arial" charset="0"/>
                <a:ea typeface="ＭＳ Ｐゴシック" charset="0"/>
                <a:cs typeface="SimSun" charset="0"/>
              </a:defRPr>
            </a:lvl2pPr>
            <a:lvl3pPr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B22724"/>
                </a:solidFill>
                <a:latin typeface="Arial" charset="0"/>
                <a:ea typeface="ＭＳ Ｐゴシック" charset="0"/>
                <a:cs typeface="SimSun" charset="0"/>
              </a:defRPr>
            </a:lvl3pPr>
            <a:lvl4pPr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B22724"/>
                </a:solidFill>
                <a:latin typeface="Arial" charset="0"/>
                <a:ea typeface="ＭＳ Ｐゴシック" charset="0"/>
                <a:cs typeface="SimSun" charset="0"/>
              </a:defRPr>
            </a:lvl4pPr>
            <a:lvl5pPr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B22724"/>
                </a:solidFill>
                <a:latin typeface="Arial" charset="0"/>
                <a:ea typeface="ＭＳ Ｐゴシック" charset="0"/>
                <a:cs typeface="SimSun"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B22724"/>
                </a:solidFill>
                <a:latin typeface="Arial" charset="0"/>
                <a:ea typeface="ＭＳ Ｐゴシック" charset="0"/>
                <a:cs typeface="SimSun"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B22724"/>
                </a:solidFill>
                <a:latin typeface="Arial" charset="0"/>
                <a:ea typeface="ＭＳ Ｐゴシック" charset="0"/>
                <a:cs typeface="SimSun"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B22724"/>
                </a:solidFill>
                <a:latin typeface="Arial" charset="0"/>
                <a:ea typeface="ＭＳ Ｐゴシック" charset="0"/>
                <a:cs typeface="SimSun"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charset="0"/>
              <a:defRPr sz="4400">
                <a:solidFill>
                  <a:srgbClr val="B22724"/>
                </a:solidFill>
                <a:latin typeface="Arial" charset="0"/>
                <a:ea typeface="ＭＳ Ｐゴシック" charset="0"/>
                <a:cs typeface="SimSun" charset="0"/>
              </a:defRPr>
            </a:lvl9pPr>
          </a:lstStyle>
          <a:p>
            <a:pPr>
              <a:tabLst>
                <a:tab pos="328591" algn="l"/>
                <a:tab pos="657181" algn="l"/>
                <a:tab pos="985772" algn="l"/>
                <a:tab pos="1314362" algn="l"/>
                <a:tab pos="1642953" algn="l"/>
                <a:tab pos="1971544" algn="l"/>
                <a:tab pos="2300135" algn="l"/>
                <a:tab pos="2628725" algn="l"/>
                <a:tab pos="2957316" algn="l"/>
                <a:tab pos="3285906" algn="l"/>
                <a:tab pos="3614497" algn="l"/>
                <a:tab pos="3943087" algn="l"/>
                <a:tab pos="4271678" algn="l"/>
                <a:tab pos="4600268" algn="l"/>
                <a:tab pos="4928859" algn="l"/>
                <a:tab pos="5257449" algn="l"/>
                <a:tab pos="5586040" algn="l"/>
                <a:tab pos="5914631" algn="l"/>
                <a:tab pos="6243222" algn="l"/>
                <a:tab pos="6571812" algn="l"/>
              </a:tabLst>
              <a:defRPr/>
            </a:pPr>
            <a:r>
              <a:rPr lang="nl-NL" dirty="0"/>
              <a:t>1. </a:t>
            </a:r>
            <a:r>
              <a:rPr lang="nl-NL" dirty="0" err="1"/>
              <a:t>Damaged</a:t>
            </a:r>
            <a:endParaRPr lang="nl-NL" dirty="0"/>
          </a:p>
        </p:txBody>
      </p:sp>
    </p:spTree>
    <p:extLst>
      <p:ext uri="{BB962C8B-B14F-4D97-AF65-F5344CB8AC3E}">
        <p14:creationId xmlns:p14="http://schemas.microsoft.com/office/powerpoint/2010/main" val="2608785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 name="Picture 2" descr="IMG_2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3367353" y="426751"/>
            <a:ext cx="4208469" cy="2965700"/>
          </a:xfrm>
          <a:prstGeom prst="rect">
            <a:avLst/>
          </a:prstGeom>
        </p:spPr>
      </p:pic>
      <p:pic>
        <p:nvPicPr>
          <p:cNvPr id="9" name="Picture 2" descr="IMG_283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9240" y="2592325"/>
            <a:ext cx="3784600" cy="2667000"/>
          </a:xfrm>
          <a:prstGeom prst="rect">
            <a:avLst/>
          </a:prstGeom>
        </p:spPr>
      </p:pic>
    </p:spTree>
    <p:extLst>
      <p:ext uri="{BB962C8B-B14F-4D97-AF65-F5344CB8AC3E}">
        <p14:creationId xmlns:p14="http://schemas.microsoft.com/office/powerpoint/2010/main" val="3721809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9" name="Rectangle 3"/>
          <p:cNvSpPr>
            <a:spLocks noGrp="1" noChangeArrowheads="1"/>
          </p:cNvSpPr>
          <p:nvPr>
            <p:ph type="ctrTitle"/>
          </p:nvPr>
        </p:nvSpPr>
        <p:spPr>
          <a:xfrm>
            <a:off x="566201" y="370759"/>
            <a:ext cx="6434416" cy="1142520"/>
          </a:xfrm>
        </p:spPr>
        <p:txBody>
          <a:bodyPr/>
          <a:lstStyle/>
          <a:p>
            <a:pPr eaLnBrk="1" hangingPunct="1">
              <a:defRPr/>
            </a:pP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r>
              <a:rPr lang="nl-NL" altLang="nl-NL" b="1" dirty="0">
                <a:solidFill>
                  <a:srgbClr val="FF0000"/>
                </a:solidFill>
              </a:rPr>
              <a:t>                     </a:t>
            </a:r>
            <a:endParaRPr lang="nl-NL" altLang="nl-NL" dirty="0"/>
          </a:p>
        </p:txBody>
      </p:sp>
      <p:grpSp>
        <p:nvGrpSpPr>
          <p:cNvPr id="55298" name="Groep 2"/>
          <p:cNvGrpSpPr>
            <a:grpSpLocks/>
          </p:cNvGrpSpPr>
          <p:nvPr/>
        </p:nvGrpSpPr>
        <p:grpSpPr bwMode="auto">
          <a:xfrm>
            <a:off x="5168512" y="230744"/>
            <a:ext cx="1966800" cy="1737303"/>
            <a:chOff x="446881" y="0"/>
            <a:chExt cx="2374900" cy="2233613"/>
          </a:xfrm>
        </p:grpSpPr>
        <p:sp>
          <p:nvSpPr>
            <p:cNvPr id="55302" name="Oval 2"/>
            <p:cNvSpPr>
              <a:spLocks noChangeArrowheads="1"/>
            </p:cNvSpPr>
            <p:nvPr/>
          </p:nvSpPr>
          <p:spPr bwMode="auto">
            <a:xfrm>
              <a:off x="446881" y="0"/>
              <a:ext cx="2374900" cy="2233613"/>
            </a:xfrm>
            <a:prstGeom prst="ellipse">
              <a:avLst/>
            </a:prstGeom>
            <a:solidFill>
              <a:schemeClr val="tx1"/>
            </a:solidFill>
            <a:ln w="762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nl-NL" sz="3200" b="1">
                  <a:solidFill>
                    <a:srgbClr val="FF0000"/>
                  </a:solidFill>
                </a:rPr>
                <a:t>5S</a:t>
              </a:r>
            </a:p>
          </p:txBody>
        </p:sp>
        <p:grpSp>
          <p:nvGrpSpPr>
            <p:cNvPr id="55303" name="Groep 1"/>
            <p:cNvGrpSpPr>
              <a:grpSpLocks/>
            </p:cNvGrpSpPr>
            <p:nvPr/>
          </p:nvGrpSpPr>
          <p:grpSpPr bwMode="auto">
            <a:xfrm>
              <a:off x="626269" y="296863"/>
              <a:ext cx="2160587" cy="1079500"/>
              <a:chOff x="611188" y="333375"/>
              <a:chExt cx="2160587" cy="1079500"/>
            </a:xfrm>
          </p:grpSpPr>
          <p:sp>
            <p:nvSpPr>
              <p:cNvPr id="55304" name="Oval 4"/>
              <p:cNvSpPr>
                <a:spLocks noChangeArrowheads="1"/>
              </p:cNvSpPr>
              <p:nvPr/>
            </p:nvSpPr>
            <p:spPr bwMode="auto">
              <a:xfrm>
                <a:off x="611188" y="765175"/>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5305" name="Oval 5"/>
              <p:cNvSpPr>
                <a:spLocks noChangeArrowheads="1"/>
              </p:cNvSpPr>
              <p:nvPr/>
            </p:nvSpPr>
            <p:spPr bwMode="auto">
              <a:xfrm>
                <a:off x="900113" y="476250"/>
                <a:ext cx="287337" cy="2873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5306" name="Oval 6"/>
              <p:cNvSpPr>
                <a:spLocks noChangeArrowheads="1"/>
              </p:cNvSpPr>
              <p:nvPr/>
            </p:nvSpPr>
            <p:spPr bwMode="auto">
              <a:xfrm>
                <a:off x="1258888" y="333375"/>
                <a:ext cx="287337" cy="28733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5307" name="Oval 7"/>
              <p:cNvSpPr>
                <a:spLocks noChangeArrowheads="1"/>
              </p:cNvSpPr>
              <p:nvPr/>
            </p:nvSpPr>
            <p:spPr bwMode="auto">
              <a:xfrm>
                <a:off x="1619250" y="476250"/>
                <a:ext cx="287338" cy="287338"/>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5308" name="Oval 8"/>
              <p:cNvSpPr>
                <a:spLocks noChangeArrowheads="1"/>
              </p:cNvSpPr>
              <p:nvPr/>
            </p:nvSpPr>
            <p:spPr bwMode="auto">
              <a:xfrm>
                <a:off x="2000250" y="1125538"/>
                <a:ext cx="287338"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5309" name="Oval 9"/>
              <p:cNvSpPr>
                <a:spLocks noChangeArrowheads="1"/>
              </p:cNvSpPr>
              <p:nvPr/>
            </p:nvSpPr>
            <p:spPr bwMode="auto">
              <a:xfrm>
                <a:off x="2484438" y="836613"/>
                <a:ext cx="287337"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5310" name="Arc 10"/>
              <p:cNvSpPr>
                <a:spLocks/>
              </p:cNvSpPr>
              <p:nvPr/>
            </p:nvSpPr>
            <p:spPr bwMode="auto">
              <a:xfrm flipH="1">
                <a:off x="2268538" y="765175"/>
                <a:ext cx="288925" cy="2889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5311" name="Arc 11"/>
              <p:cNvSpPr>
                <a:spLocks/>
              </p:cNvSpPr>
              <p:nvPr/>
            </p:nvSpPr>
            <p:spPr bwMode="auto">
              <a:xfrm>
                <a:off x="1908175" y="836613"/>
                <a:ext cx="142875" cy="2174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grpSp>
      </p:grpSp>
      <p:sp>
        <p:nvSpPr>
          <p:cNvPr id="55299" name="Text Box 13"/>
          <p:cNvSpPr txBox="1">
            <a:spLocks noChangeArrowheads="1"/>
          </p:cNvSpPr>
          <p:nvPr/>
        </p:nvSpPr>
        <p:spPr bwMode="auto">
          <a:xfrm>
            <a:off x="218137" y="692233"/>
            <a:ext cx="3517793" cy="566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spAutoFit/>
          </a:bodyPr>
          <a:lstStyle/>
          <a:p>
            <a:r>
              <a:rPr lang="nl-NL" sz="3200" b="1">
                <a:solidFill>
                  <a:srgbClr val="FF0000"/>
                </a:solidFill>
              </a:rPr>
              <a:t>The way to success!</a:t>
            </a:r>
          </a:p>
        </p:txBody>
      </p:sp>
      <p:sp>
        <p:nvSpPr>
          <p:cNvPr id="55300" name="Oval 17"/>
          <p:cNvSpPr>
            <a:spLocks noChangeArrowheads="1"/>
          </p:cNvSpPr>
          <p:nvPr/>
        </p:nvSpPr>
        <p:spPr bwMode="auto">
          <a:xfrm>
            <a:off x="691360" y="1982608"/>
            <a:ext cx="1504304" cy="560059"/>
          </a:xfrm>
          <a:prstGeom prst="ellipse">
            <a:avLst/>
          </a:prstGeom>
          <a:solidFill>
            <a:srgbClr val="0000FF"/>
          </a:solidFill>
          <a:ln w="38100">
            <a:solidFill>
              <a:srgbClr val="80008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4. Standardise</a:t>
            </a:r>
          </a:p>
        </p:txBody>
      </p:sp>
      <p:sp>
        <p:nvSpPr>
          <p:cNvPr id="55301" name="Text Box 21"/>
          <p:cNvSpPr txBox="1">
            <a:spLocks noChangeArrowheads="1"/>
          </p:cNvSpPr>
          <p:nvPr/>
        </p:nvSpPr>
        <p:spPr bwMode="auto">
          <a:xfrm>
            <a:off x="2082424" y="2759970"/>
            <a:ext cx="3890688" cy="2505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73721" tIns="36860" rIns="73721" bIns="36860">
            <a:spAutoFit/>
          </a:bodyPr>
          <a:lstStyle/>
          <a:p>
            <a:pPr>
              <a:buFontTx/>
              <a:buChar char="•"/>
            </a:pPr>
            <a:r>
              <a:rPr lang="nl-NL" sz="1600" b="1"/>
              <a:t> Design standardised procedures.</a:t>
            </a:r>
          </a:p>
          <a:p>
            <a:endParaRPr lang="nl-NL" sz="1600" b="1"/>
          </a:p>
          <a:p>
            <a:pPr>
              <a:buFontTx/>
              <a:buChar char="•"/>
            </a:pPr>
            <a:r>
              <a:rPr lang="nl-NL" sz="1600" b="1"/>
              <a:t> Use checklists.</a:t>
            </a:r>
          </a:p>
          <a:p>
            <a:pPr>
              <a:buFontTx/>
              <a:buChar char="•"/>
            </a:pPr>
            <a:endParaRPr lang="nl-NL" sz="1600" b="1"/>
          </a:p>
          <a:p>
            <a:pPr>
              <a:buFontTx/>
              <a:buChar char="•"/>
            </a:pPr>
            <a:r>
              <a:rPr lang="nl-NL" sz="1600" b="1"/>
              <a:t> Make arrangements with all team members to do it like that.</a:t>
            </a:r>
          </a:p>
          <a:p>
            <a:pPr>
              <a:buFontTx/>
              <a:buChar char="•"/>
            </a:pPr>
            <a:endParaRPr lang="nl-NL" sz="1600" b="1"/>
          </a:p>
          <a:p>
            <a:pPr>
              <a:buFontTx/>
              <a:buChar char="•"/>
            </a:pPr>
            <a:r>
              <a:rPr lang="nl-NL" sz="1600" b="1"/>
              <a:t> Train them to do it like that.</a:t>
            </a:r>
          </a:p>
          <a:p>
            <a:pPr>
              <a:buFontTx/>
              <a:buChar char="•"/>
            </a:pPr>
            <a:endParaRPr lang="nl-NL" sz="1000" b="1"/>
          </a:p>
          <a:p>
            <a:pPr>
              <a:buFontTx/>
              <a:buChar char="•"/>
            </a:pPr>
            <a:endParaRPr lang="nl-NL" sz="1000" b="1"/>
          </a:p>
          <a:p>
            <a:pPr>
              <a:buFontTx/>
              <a:buChar char="•"/>
            </a:pPr>
            <a:endParaRPr lang="nl-NL" sz="1000" b="1"/>
          </a:p>
        </p:txBody>
      </p:sp>
    </p:spTree>
    <p:extLst>
      <p:ext uri="{BB962C8B-B14F-4D97-AF65-F5344CB8AC3E}">
        <p14:creationId xmlns:p14="http://schemas.microsoft.com/office/powerpoint/2010/main" val="789776386"/>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400" dirty="0"/>
              <a:t>Step 4: </a:t>
            </a:r>
            <a:r>
              <a:rPr lang="nl-NL" sz="2400" dirty="0" err="1"/>
              <a:t>standardise</a:t>
            </a:r>
            <a:r>
              <a:rPr lang="nl-NL" sz="2400" dirty="0"/>
              <a:t> </a:t>
            </a:r>
            <a:r>
              <a:rPr lang="nl-NL" sz="2400" dirty="0" err="1"/>
              <a:t>also</a:t>
            </a:r>
            <a:r>
              <a:rPr lang="nl-NL" sz="2400" dirty="0"/>
              <a:t> </a:t>
            </a:r>
            <a:r>
              <a:rPr lang="nl-NL" sz="2400" dirty="0" err="1"/>
              <a:t>supply</a:t>
            </a:r>
            <a:r>
              <a:rPr lang="nl-NL" sz="2400" dirty="0"/>
              <a:t> management</a:t>
            </a:r>
          </a:p>
          <a:p>
            <a:endParaRPr lang="nl-NL" sz="2400" dirty="0"/>
          </a:p>
        </p:txBody>
      </p:sp>
      <p:sp>
        <p:nvSpPr>
          <p:cNvPr id="4" name="Tijdelijke aanduiding voor tekst 7"/>
          <p:cNvSpPr>
            <a:spLocks noGrp="1"/>
          </p:cNvSpPr>
          <p:nvPr>
            <p:ph type="body" sz="quarter" idx="12"/>
          </p:nvPr>
        </p:nvSpPr>
        <p:spPr>
          <a:xfrm>
            <a:off x="327210" y="725451"/>
            <a:ext cx="6556934" cy="3091872"/>
          </a:xfrm>
        </p:spPr>
        <p:txBody>
          <a:bodyPr/>
          <a:lstStyle/>
          <a:p>
            <a:pPr marL="342900" indent="-342900">
              <a:lnSpc>
                <a:spcPct val="130000"/>
              </a:lnSpc>
              <a:spcBef>
                <a:spcPts val="300"/>
              </a:spcBef>
              <a:spcAft>
                <a:spcPts val="0"/>
              </a:spcAft>
              <a:buFont typeface="+mj-lt"/>
              <a:buAutoNum type="arabicPeriod"/>
            </a:pPr>
            <a:r>
              <a:rPr lang="nl-NL" sz="1550" dirty="0" err="1">
                <a:latin typeface="Alwyn" panose="00000400000000000000" pitchFamily="2" charset="0"/>
              </a:rPr>
              <a:t>Determine</a:t>
            </a:r>
            <a:r>
              <a:rPr lang="nl-NL" sz="1550" dirty="0">
                <a:latin typeface="Alwyn" panose="00000400000000000000" pitchFamily="2" charset="0"/>
              </a:rPr>
              <a:t> </a:t>
            </a:r>
            <a:r>
              <a:rPr lang="nl-NL" sz="1550" dirty="0" err="1">
                <a:latin typeface="Alwyn" panose="00000400000000000000" pitchFamily="2" charset="0"/>
              </a:rPr>
              <a:t>the</a:t>
            </a:r>
            <a:r>
              <a:rPr lang="nl-NL" sz="1550" dirty="0">
                <a:latin typeface="Alwyn" panose="00000400000000000000" pitchFamily="2" charset="0"/>
              </a:rPr>
              <a:t> order point and </a:t>
            </a:r>
            <a:r>
              <a:rPr lang="nl-NL" sz="1550" dirty="0" err="1">
                <a:latin typeface="Alwyn" panose="00000400000000000000" pitchFamily="2" charset="0"/>
              </a:rPr>
              <a:t>place</a:t>
            </a:r>
            <a:r>
              <a:rPr lang="nl-NL" sz="1550" dirty="0">
                <a:latin typeface="Alwyn" panose="00000400000000000000" pitchFamily="2" charset="0"/>
              </a:rPr>
              <a:t> </a:t>
            </a:r>
            <a:r>
              <a:rPr lang="nl-NL" sz="1550" dirty="0" err="1">
                <a:latin typeface="Alwyn" panose="00000400000000000000" pitchFamily="2" charset="0"/>
              </a:rPr>
              <a:t>an</a:t>
            </a:r>
            <a:r>
              <a:rPr lang="nl-NL" sz="1550" dirty="0">
                <a:latin typeface="Alwyn" panose="00000400000000000000" pitchFamily="2" charset="0"/>
              </a:rPr>
              <a:t> order card. </a:t>
            </a:r>
          </a:p>
          <a:p>
            <a:pPr marL="342900" indent="-342900">
              <a:lnSpc>
                <a:spcPct val="130000"/>
              </a:lnSpc>
              <a:spcBef>
                <a:spcPts val="300"/>
              </a:spcBef>
              <a:spcAft>
                <a:spcPts val="0"/>
              </a:spcAft>
              <a:buFont typeface="+mj-lt"/>
              <a:buAutoNum type="arabicPeriod"/>
            </a:pPr>
            <a:r>
              <a:rPr lang="nl-NL" sz="1550" dirty="0" err="1">
                <a:solidFill>
                  <a:schemeClr val="accent1"/>
                </a:solidFill>
                <a:latin typeface="Alwyn" panose="00000400000000000000" pitchFamily="2" charset="0"/>
              </a:rPr>
              <a:t>When</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you</a:t>
            </a:r>
            <a:r>
              <a:rPr lang="nl-NL" sz="1550" dirty="0">
                <a:solidFill>
                  <a:schemeClr val="accent1"/>
                </a:solidFill>
                <a:latin typeface="Alwyn" panose="00000400000000000000" pitchFamily="2" charset="0"/>
              </a:rPr>
              <a:t> </a:t>
            </a:r>
            <a:r>
              <a:rPr lang="nl-NL" sz="1550" dirty="0">
                <a:latin typeface="Alwyn" panose="00000400000000000000" pitchFamily="2" charset="0"/>
              </a:rPr>
              <a:t>take </a:t>
            </a:r>
            <a:r>
              <a:rPr lang="nl-NL" sz="1550" dirty="0" err="1">
                <a:latin typeface="Alwyn" panose="00000400000000000000" pitchFamily="2" charset="0"/>
              </a:rPr>
              <a:t>the</a:t>
            </a:r>
            <a:r>
              <a:rPr lang="nl-NL" sz="1550" dirty="0">
                <a:latin typeface="Alwyn" panose="00000400000000000000" pitchFamily="2" charset="0"/>
              </a:rPr>
              <a:t> last item </a:t>
            </a:r>
            <a:r>
              <a:rPr lang="nl-NL" sz="1550" dirty="0" err="1">
                <a:latin typeface="Alwyn" panose="00000400000000000000" pitchFamily="2" charset="0"/>
              </a:rPr>
              <a:t>before</a:t>
            </a:r>
            <a:r>
              <a:rPr lang="nl-NL" sz="1550" dirty="0">
                <a:latin typeface="Alwyn" panose="00000400000000000000" pitchFamily="2" charset="0"/>
              </a:rPr>
              <a:t> </a:t>
            </a:r>
            <a:r>
              <a:rPr lang="nl-NL" sz="1550" dirty="0" err="1">
                <a:latin typeface="Alwyn" panose="00000400000000000000" pitchFamily="2" charset="0"/>
              </a:rPr>
              <a:t>the</a:t>
            </a:r>
            <a:r>
              <a:rPr lang="nl-NL" sz="1550" dirty="0">
                <a:latin typeface="Alwyn" panose="00000400000000000000" pitchFamily="2" charset="0"/>
              </a:rPr>
              <a:t> card, </a:t>
            </a:r>
            <a:r>
              <a:rPr lang="nl-NL" sz="1550" dirty="0" err="1">
                <a:latin typeface="Alwyn" panose="00000400000000000000" pitchFamily="2" charset="0"/>
              </a:rPr>
              <a:t>you</a:t>
            </a:r>
            <a:r>
              <a:rPr lang="nl-NL" sz="1550" dirty="0">
                <a:latin typeface="Alwyn" panose="00000400000000000000" pitchFamily="2" charset="0"/>
              </a:rPr>
              <a:t> put </a:t>
            </a:r>
            <a:r>
              <a:rPr lang="nl-NL" sz="1550" dirty="0" err="1">
                <a:latin typeface="Alwyn" panose="00000400000000000000" pitchFamily="2" charset="0"/>
              </a:rPr>
              <a:t>the</a:t>
            </a:r>
            <a:r>
              <a:rPr lang="nl-NL" sz="1550" dirty="0">
                <a:latin typeface="Alwyn" panose="00000400000000000000" pitchFamily="2" charset="0"/>
              </a:rPr>
              <a:t> card in a </a:t>
            </a:r>
            <a:r>
              <a:rPr lang="nl-NL" sz="1550" dirty="0" err="1">
                <a:latin typeface="Alwyn" panose="00000400000000000000" pitchFamily="2" charset="0"/>
              </a:rPr>
              <a:t>seperate</a:t>
            </a:r>
            <a:r>
              <a:rPr lang="nl-NL" sz="1550" dirty="0">
                <a:latin typeface="Alwyn" panose="00000400000000000000" pitchFamily="2" charset="0"/>
              </a:rPr>
              <a:t> basket</a:t>
            </a:r>
          </a:p>
          <a:p>
            <a:pPr marL="342900" indent="-342900">
              <a:lnSpc>
                <a:spcPct val="130000"/>
              </a:lnSpc>
              <a:spcBef>
                <a:spcPts val="300"/>
              </a:spcBef>
              <a:spcAft>
                <a:spcPts val="0"/>
              </a:spcAft>
              <a:buFont typeface="+mj-lt"/>
              <a:buAutoNum type="arabicPeriod"/>
            </a:pPr>
            <a:r>
              <a:rPr lang="nl-NL" sz="1550" dirty="0" err="1">
                <a:solidFill>
                  <a:schemeClr val="accent1"/>
                </a:solidFill>
                <a:latin typeface="Alwyn" panose="00000400000000000000" pitchFamily="2" charset="0"/>
              </a:rPr>
              <a:t>Someone</a:t>
            </a:r>
            <a:r>
              <a:rPr lang="nl-NL" sz="1550" dirty="0">
                <a:solidFill>
                  <a:schemeClr val="accent1"/>
                </a:solidFill>
                <a:latin typeface="Alwyn" panose="00000400000000000000" pitchFamily="2" charset="0"/>
              </a:rPr>
              <a:t> is </a:t>
            </a:r>
            <a:r>
              <a:rPr lang="nl-NL" sz="1550" dirty="0" err="1">
                <a:solidFill>
                  <a:schemeClr val="accent1"/>
                </a:solidFill>
                <a:latin typeface="Alwyn" panose="00000400000000000000" pitchFamily="2" charset="0"/>
              </a:rPr>
              <a:t>responsible</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for</a:t>
            </a:r>
            <a:r>
              <a:rPr lang="nl-NL" sz="1550" dirty="0">
                <a:solidFill>
                  <a:schemeClr val="accent1"/>
                </a:solidFill>
                <a:latin typeface="Alwyn" panose="00000400000000000000" pitchFamily="2" charset="0"/>
              </a:rPr>
              <a:t> ordering and </a:t>
            </a:r>
            <a:r>
              <a:rPr lang="nl-NL" sz="1550" dirty="0" err="1">
                <a:solidFill>
                  <a:schemeClr val="accent1"/>
                </a:solidFill>
                <a:latin typeface="Alwyn" panose="00000400000000000000" pitchFamily="2" charset="0"/>
              </a:rPr>
              <a:t>empties</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the</a:t>
            </a:r>
            <a:r>
              <a:rPr lang="nl-NL" sz="1550" dirty="0">
                <a:solidFill>
                  <a:schemeClr val="accent1"/>
                </a:solidFill>
                <a:latin typeface="Alwyn" panose="00000400000000000000" pitchFamily="2" charset="0"/>
              </a:rPr>
              <a:t> basket </a:t>
            </a:r>
            <a:r>
              <a:rPr lang="nl-NL" sz="1550" dirty="0" err="1">
                <a:solidFill>
                  <a:schemeClr val="accent1"/>
                </a:solidFill>
                <a:latin typeface="Alwyn" panose="00000400000000000000" pitchFamily="2" charset="0"/>
              </a:rPr>
              <a:t>daily</a:t>
            </a:r>
            <a:r>
              <a:rPr lang="nl-NL" sz="1550" dirty="0">
                <a:solidFill>
                  <a:schemeClr val="accent1"/>
                </a:solidFill>
                <a:latin typeface="Alwyn" panose="00000400000000000000" pitchFamily="2" charset="0"/>
              </a:rPr>
              <a:t>. The card </a:t>
            </a:r>
            <a:r>
              <a:rPr lang="nl-NL" sz="1550" dirty="0" err="1">
                <a:solidFill>
                  <a:schemeClr val="accent1"/>
                </a:solidFill>
                <a:latin typeface="Alwyn" panose="00000400000000000000" pitchFamily="2" charset="0"/>
              </a:rPr>
              <a:t>says</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exactly</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what</a:t>
            </a:r>
            <a:r>
              <a:rPr lang="nl-NL" sz="1550" dirty="0">
                <a:solidFill>
                  <a:schemeClr val="accent1"/>
                </a:solidFill>
                <a:latin typeface="Alwyn" panose="00000400000000000000" pitchFamily="2" charset="0"/>
              </a:rPr>
              <a:t> to order, </a:t>
            </a:r>
            <a:r>
              <a:rPr lang="nl-NL" sz="1550" dirty="0" err="1">
                <a:solidFill>
                  <a:schemeClr val="accent1"/>
                </a:solidFill>
                <a:latin typeface="Alwyn" panose="00000400000000000000" pitchFamily="2" charset="0"/>
              </a:rPr>
              <a:t>where</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it</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belongs</a:t>
            </a:r>
            <a:r>
              <a:rPr lang="nl-NL" sz="1550" dirty="0">
                <a:solidFill>
                  <a:schemeClr val="accent1"/>
                </a:solidFill>
                <a:latin typeface="Alwyn" panose="00000400000000000000" pitchFamily="2" charset="0"/>
              </a:rPr>
              <a:t> and </a:t>
            </a:r>
            <a:r>
              <a:rPr lang="nl-NL" sz="1550" dirty="0" err="1">
                <a:solidFill>
                  <a:schemeClr val="accent1"/>
                </a:solidFill>
                <a:latin typeface="Alwyn" panose="00000400000000000000" pitchFamily="2" charset="0"/>
              </a:rPr>
              <a:t>where</a:t>
            </a:r>
            <a:r>
              <a:rPr lang="nl-NL" sz="1550" dirty="0">
                <a:solidFill>
                  <a:schemeClr val="accent1"/>
                </a:solidFill>
                <a:latin typeface="Alwyn" panose="00000400000000000000" pitchFamily="2" charset="0"/>
              </a:rPr>
              <a:t> to </a:t>
            </a:r>
            <a:r>
              <a:rPr lang="nl-NL" sz="1550" dirty="0" err="1">
                <a:solidFill>
                  <a:schemeClr val="accent1"/>
                </a:solidFill>
                <a:latin typeface="Alwyn" panose="00000400000000000000" pitchFamily="2" charset="0"/>
              </a:rPr>
              <a:t>replace</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the</a:t>
            </a:r>
            <a:r>
              <a:rPr lang="nl-NL" sz="1550" dirty="0">
                <a:solidFill>
                  <a:schemeClr val="accent1"/>
                </a:solidFill>
                <a:latin typeface="Alwyn" panose="00000400000000000000" pitchFamily="2" charset="0"/>
              </a:rPr>
              <a:t> card </a:t>
            </a:r>
            <a:r>
              <a:rPr lang="nl-NL" sz="1550" dirty="0" err="1">
                <a:solidFill>
                  <a:schemeClr val="accent1"/>
                </a:solidFill>
                <a:latin typeface="Alwyn" panose="00000400000000000000" pitchFamily="2" charset="0"/>
              </a:rPr>
              <a:t>again</a:t>
            </a:r>
            <a:endParaRPr lang="nl-NL" sz="1550" dirty="0">
              <a:solidFill>
                <a:schemeClr val="accent1"/>
              </a:solidFill>
              <a:latin typeface="Alwyn" panose="00000400000000000000" pitchFamily="2" charset="0"/>
            </a:endParaRPr>
          </a:p>
          <a:p>
            <a:pPr marL="342900" indent="-342900">
              <a:lnSpc>
                <a:spcPct val="130000"/>
              </a:lnSpc>
              <a:spcBef>
                <a:spcPts val="300"/>
              </a:spcBef>
              <a:spcAft>
                <a:spcPts val="0"/>
              </a:spcAft>
              <a:buFont typeface="+mj-lt"/>
              <a:buAutoNum type="arabicPeriod"/>
            </a:pPr>
            <a:r>
              <a:rPr lang="nl-NL" sz="1550" dirty="0">
                <a:solidFill>
                  <a:schemeClr val="accent1"/>
                </a:solidFill>
                <a:latin typeface="Alwyn" panose="00000400000000000000" pitchFamily="2" charset="0"/>
              </a:rPr>
              <a:t>The order point is </a:t>
            </a:r>
            <a:r>
              <a:rPr lang="nl-NL" sz="1550" dirty="0" err="1">
                <a:solidFill>
                  <a:schemeClr val="accent1"/>
                </a:solidFill>
                <a:latin typeface="Alwyn" panose="00000400000000000000" pitchFamily="2" charset="0"/>
              </a:rPr>
              <a:t>chosen</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that</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it’s</a:t>
            </a:r>
            <a:r>
              <a:rPr lang="nl-NL" sz="1550" dirty="0">
                <a:solidFill>
                  <a:schemeClr val="accent1"/>
                </a:solidFill>
                <a:latin typeface="Alwyn" panose="00000400000000000000" pitchFamily="2" charset="0"/>
              </a:rPr>
              <a:t> never empty, but </a:t>
            </a:r>
            <a:r>
              <a:rPr lang="nl-NL" sz="1550" dirty="0" err="1">
                <a:solidFill>
                  <a:schemeClr val="accent1"/>
                </a:solidFill>
                <a:latin typeface="Alwyn" panose="00000400000000000000" pitchFamily="2" charset="0"/>
              </a:rPr>
              <a:t>with</a:t>
            </a:r>
            <a:r>
              <a:rPr lang="nl-NL" sz="1550" dirty="0">
                <a:solidFill>
                  <a:schemeClr val="accent1"/>
                </a:solidFill>
                <a:latin typeface="Alwyn" panose="00000400000000000000" pitchFamily="2" charset="0"/>
              </a:rPr>
              <a:t> minimum </a:t>
            </a:r>
            <a:r>
              <a:rPr lang="nl-NL" sz="1550" dirty="0" err="1">
                <a:solidFill>
                  <a:schemeClr val="accent1"/>
                </a:solidFill>
                <a:latin typeface="Alwyn" panose="00000400000000000000" pitchFamily="2" charset="0"/>
              </a:rPr>
              <a:t>supply</a:t>
            </a:r>
            <a:endParaRPr lang="nl-NL" sz="1550" dirty="0">
              <a:solidFill>
                <a:schemeClr val="accent1"/>
              </a:solidFill>
              <a:latin typeface="Alwyn" panose="00000400000000000000" pitchFamily="2" charset="0"/>
            </a:endParaRPr>
          </a:p>
          <a:p>
            <a:pPr marL="243516" indent="-243516">
              <a:lnSpc>
                <a:spcPct val="150000"/>
              </a:lnSpc>
              <a:spcBef>
                <a:spcPts val="511"/>
              </a:spcBef>
              <a:spcAft>
                <a:spcPts val="0"/>
              </a:spcAft>
              <a:buFont typeface="Arial" panose="020B0604020202020204" pitchFamily="34" charset="0"/>
              <a:buChar char="•"/>
            </a:pPr>
            <a:endParaRPr lang="nl-NL" sz="1550" dirty="0">
              <a:latin typeface="Alwyn" panose="00000400000000000000" pitchFamily="2" charset="0"/>
            </a:endParaRPr>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Picture 2" descr="IMG_278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a:xfrm>
            <a:off x="1498600" y="3322929"/>
            <a:ext cx="2140354" cy="2011071"/>
          </a:xfrm>
          <a:prstGeom prst="rect">
            <a:avLst/>
          </a:prstGeom>
          <a:noFill/>
        </p:spPr>
      </p:pic>
      <p:graphicFrame>
        <p:nvGraphicFramePr>
          <p:cNvPr id="3" name="Object 2"/>
          <p:cNvGraphicFramePr>
            <a:graphicFrameLocks noChangeAspect="1"/>
          </p:cNvGraphicFramePr>
          <p:nvPr>
            <p:extLst>
              <p:ext uri="{D42A27DB-BD31-4B8C-83A1-F6EECF244321}">
                <p14:modId xmlns:p14="http://schemas.microsoft.com/office/powerpoint/2010/main" val="1039261656"/>
              </p:ext>
            </p:extLst>
          </p:nvPr>
        </p:nvGraphicFramePr>
        <p:xfrm>
          <a:off x="3784600" y="3733800"/>
          <a:ext cx="2158567" cy="918477"/>
        </p:xfrm>
        <a:graphic>
          <a:graphicData uri="http://schemas.openxmlformats.org/presentationml/2006/ole">
            <mc:AlternateContent xmlns:mc="http://schemas.openxmlformats.org/markup-compatibility/2006">
              <mc:Choice xmlns:v="urn:schemas-microsoft-com:vml" Requires="v">
                <p:oleObj name="Visio" r:id="rId4" imgW="3274693" imgH="1114560" progId="Visio.Drawing.11">
                  <p:embed/>
                </p:oleObj>
              </mc:Choice>
              <mc:Fallback>
                <p:oleObj name="Visio" r:id="rId4" imgW="3274693" imgH="1114560" progId="Visio.Drawing.11">
                  <p:embed/>
                  <p:pic>
                    <p:nvPicPr>
                      <p:cNvPr id="0" name=""/>
                      <p:cNvPicPr>
                        <a:picLocks noChangeAspect="1" noChangeArrowheads="1"/>
                      </p:cNvPicPr>
                      <p:nvPr/>
                    </p:nvPicPr>
                    <p:blipFill>
                      <a:blip r:embed="rId5"/>
                      <a:srcRect/>
                      <a:stretch>
                        <a:fillRect/>
                      </a:stretch>
                    </p:blipFill>
                    <p:spPr bwMode="auto">
                      <a:xfrm>
                        <a:off x="3784600" y="3733800"/>
                        <a:ext cx="2158567" cy="918477"/>
                      </a:xfrm>
                      <a:prstGeom prst="rect">
                        <a:avLst/>
                      </a:prstGeom>
                      <a:noFill/>
                      <a:ln>
                        <a:noFill/>
                      </a:ln>
                      <a:effectLst/>
                    </p:spPr>
                  </p:pic>
                </p:oleObj>
              </mc:Fallback>
            </mc:AlternateContent>
          </a:graphicData>
        </a:graphic>
      </p:graphicFrame>
      <p:pic>
        <p:nvPicPr>
          <p:cNvPr id="7" name="Picture 2" descr="IMMU_200711_RA3069"/>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a:xfrm flipH="1">
            <a:off x="5765800" y="3449801"/>
            <a:ext cx="1065193" cy="1866874"/>
          </a:xfrm>
          <a:prstGeom prst="rect">
            <a:avLst/>
          </a:prstGeom>
          <a:noFill/>
        </p:spPr>
      </p:pic>
      <p:pic>
        <p:nvPicPr>
          <p:cNvPr id="8" name="Picture 3" descr="IMMU_200712_RA311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a:xfrm>
            <a:off x="159980" y="3505200"/>
            <a:ext cx="1113779" cy="1860216"/>
          </a:xfrm>
          <a:prstGeom prst="rect">
            <a:avLst/>
          </a:prstGeom>
          <a:noFill/>
        </p:spPr>
      </p:pic>
    </p:spTree>
    <p:extLst>
      <p:ext uri="{BB962C8B-B14F-4D97-AF65-F5344CB8AC3E}">
        <p14:creationId xmlns:p14="http://schemas.microsoft.com/office/powerpoint/2010/main" val="2254922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400" dirty="0"/>
              <a:t>A different 5S </a:t>
            </a:r>
            <a:r>
              <a:rPr lang="nl-NL" sz="2400" dirty="0" err="1"/>
              <a:t>example</a:t>
            </a:r>
            <a:r>
              <a:rPr lang="nl-NL" sz="2400" dirty="0"/>
              <a:t>: </a:t>
            </a:r>
            <a:r>
              <a:rPr lang="nl-NL" sz="2400" dirty="0" err="1"/>
              <a:t>task</a:t>
            </a:r>
            <a:r>
              <a:rPr lang="nl-NL" sz="2400" dirty="0"/>
              <a:t> management</a:t>
            </a:r>
          </a:p>
          <a:p>
            <a:endParaRPr lang="nl-NL" sz="2400" dirty="0"/>
          </a:p>
        </p:txBody>
      </p:sp>
      <p:sp>
        <p:nvSpPr>
          <p:cNvPr id="4" name="Tijdelijke aanduiding voor tekst 7"/>
          <p:cNvSpPr>
            <a:spLocks noGrp="1"/>
          </p:cNvSpPr>
          <p:nvPr>
            <p:ph type="body" sz="quarter" idx="12"/>
          </p:nvPr>
        </p:nvSpPr>
        <p:spPr>
          <a:xfrm>
            <a:off x="355600" y="1066800"/>
            <a:ext cx="6556934" cy="2773580"/>
          </a:xfrm>
        </p:spPr>
        <p:txBody>
          <a:bodyPr/>
          <a:lstStyle/>
          <a:p>
            <a:pPr marL="243516" indent="-243516">
              <a:lnSpc>
                <a:spcPct val="150000"/>
              </a:lnSpc>
              <a:spcBef>
                <a:spcPts val="511"/>
              </a:spcBef>
              <a:spcAft>
                <a:spcPts val="0"/>
              </a:spcAft>
              <a:buFont typeface="Arial" panose="020B0604020202020204" pitchFamily="34" charset="0"/>
              <a:buChar char="•"/>
            </a:pPr>
            <a:r>
              <a:rPr lang="nl-NL" sz="1550" dirty="0">
                <a:solidFill>
                  <a:schemeClr val="accent1"/>
                </a:solidFill>
                <a:latin typeface="Alwyn" panose="00000400000000000000" pitchFamily="2" charset="0"/>
              </a:rPr>
              <a:t>A card is a routine </a:t>
            </a:r>
            <a:r>
              <a:rPr lang="nl-NL" sz="1550" dirty="0" err="1">
                <a:solidFill>
                  <a:schemeClr val="accent1"/>
                </a:solidFill>
                <a:latin typeface="Alwyn" panose="00000400000000000000" pitchFamily="2" charset="0"/>
              </a:rPr>
              <a:t>task</a:t>
            </a:r>
            <a:r>
              <a:rPr lang="nl-NL" sz="1550" dirty="0">
                <a:solidFill>
                  <a:schemeClr val="accent1"/>
                </a:solidFill>
                <a:latin typeface="Alwyn" panose="00000400000000000000" pitchFamily="2" charset="0"/>
              </a:rPr>
              <a:t>. </a:t>
            </a:r>
            <a:r>
              <a:rPr lang="nl-NL" sz="1550" dirty="0" err="1">
                <a:latin typeface="Alwyn" panose="00000400000000000000" pitchFamily="2" charset="0"/>
              </a:rPr>
              <a:t>Each</a:t>
            </a:r>
            <a:r>
              <a:rPr lang="nl-NL" sz="1550" dirty="0">
                <a:latin typeface="Alwyn" panose="00000400000000000000" pitchFamily="2" charset="0"/>
              </a:rPr>
              <a:t> </a:t>
            </a:r>
            <a:r>
              <a:rPr lang="nl-NL" sz="1550" dirty="0" err="1">
                <a:latin typeface="Alwyn" panose="00000400000000000000" pitchFamily="2" charset="0"/>
              </a:rPr>
              <a:t>row</a:t>
            </a:r>
            <a:r>
              <a:rPr lang="nl-NL" sz="1550" dirty="0">
                <a:latin typeface="Alwyn" panose="00000400000000000000" pitchFamily="2" charset="0"/>
              </a:rPr>
              <a:t> is a </a:t>
            </a:r>
            <a:r>
              <a:rPr lang="nl-NL" sz="1550" dirty="0" err="1">
                <a:latin typeface="Alwyn" panose="00000400000000000000" pitchFamily="2" charset="0"/>
              </a:rPr>
              <a:t>returning</a:t>
            </a:r>
            <a:r>
              <a:rPr lang="nl-NL" sz="1550" dirty="0">
                <a:latin typeface="Alwyn" panose="00000400000000000000" pitchFamily="2" charset="0"/>
              </a:rPr>
              <a:t> </a:t>
            </a:r>
            <a:r>
              <a:rPr lang="nl-NL" sz="1550" dirty="0" err="1">
                <a:latin typeface="Alwyn" panose="00000400000000000000" pitchFamily="2" charset="0"/>
              </a:rPr>
              <a:t>task</a:t>
            </a:r>
            <a:r>
              <a:rPr lang="nl-NL" sz="1550" dirty="0">
                <a:latin typeface="Alwyn" panose="00000400000000000000" pitchFamily="2" charset="0"/>
              </a:rPr>
              <a:t> per </a:t>
            </a:r>
            <a:r>
              <a:rPr lang="nl-NL" sz="1550" dirty="0" err="1">
                <a:latin typeface="Alwyn" panose="00000400000000000000" pitchFamily="2" charset="0"/>
              </a:rPr>
              <a:t>day</a:t>
            </a:r>
            <a:r>
              <a:rPr lang="nl-NL" sz="1550" dirty="0">
                <a:latin typeface="Alwyn" panose="00000400000000000000" pitchFamily="2" charset="0"/>
              </a:rPr>
              <a:t> / week / </a:t>
            </a:r>
            <a:r>
              <a:rPr lang="nl-NL" sz="1550" dirty="0" err="1">
                <a:latin typeface="Alwyn" panose="00000400000000000000" pitchFamily="2" charset="0"/>
              </a:rPr>
              <a:t>month</a:t>
            </a:r>
            <a:r>
              <a:rPr lang="nl-NL" sz="1550" dirty="0">
                <a:latin typeface="Alwyn" panose="00000400000000000000" pitchFamily="2" charset="0"/>
              </a:rPr>
              <a:t> / </a:t>
            </a:r>
            <a:r>
              <a:rPr lang="nl-NL" sz="1550" dirty="0" err="1">
                <a:latin typeface="Alwyn" panose="00000400000000000000" pitchFamily="2" charset="0"/>
              </a:rPr>
              <a:t>quarter</a:t>
            </a:r>
            <a:endParaRPr lang="nl-NL" sz="1550" dirty="0">
              <a:latin typeface="Alwyn" panose="00000400000000000000" pitchFamily="2" charset="0"/>
            </a:endParaRPr>
          </a:p>
          <a:p>
            <a:pPr marL="243516" indent="-243516">
              <a:lnSpc>
                <a:spcPct val="150000"/>
              </a:lnSpc>
              <a:spcBef>
                <a:spcPts val="511"/>
              </a:spcBef>
              <a:spcAft>
                <a:spcPts val="0"/>
              </a:spcAft>
              <a:buFont typeface="Arial" panose="020B0604020202020204" pitchFamily="34" charset="0"/>
              <a:buChar char="•"/>
            </a:pPr>
            <a:r>
              <a:rPr lang="nl-NL" sz="1550" dirty="0">
                <a:solidFill>
                  <a:schemeClr val="accent1"/>
                </a:solidFill>
                <a:latin typeface="Alwyn" panose="00000400000000000000" pitchFamily="2" charset="0"/>
              </a:rPr>
              <a:t>The card is first red and </a:t>
            </a:r>
            <a:r>
              <a:rPr lang="nl-NL" sz="1550" dirty="0" err="1">
                <a:solidFill>
                  <a:schemeClr val="accent1"/>
                </a:solidFill>
                <a:latin typeface="Alwyn" panose="00000400000000000000" pitchFamily="2" charset="0"/>
              </a:rPr>
              <a:t>states</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the</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task</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When</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performed</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it</a:t>
            </a:r>
            <a:r>
              <a:rPr lang="nl-NL" sz="1550" dirty="0">
                <a:solidFill>
                  <a:schemeClr val="accent1"/>
                </a:solidFill>
                <a:latin typeface="Alwyn" panose="00000400000000000000" pitchFamily="2" charset="0"/>
              </a:rPr>
              <a:t> is </a:t>
            </a:r>
            <a:r>
              <a:rPr lang="nl-NL" sz="1550" dirty="0" err="1">
                <a:solidFill>
                  <a:schemeClr val="accent1"/>
                </a:solidFill>
                <a:latin typeface="Alwyn" panose="00000400000000000000" pitchFamily="2" charset="0"/>
              </a:rPr>
              <a:t>turned</a:t>
            </a:r>
            <a:r>
              <a:rPr lang="nl-NL" sz="1550" dirty="0">
                <a:solidFill>
                  <a:schemeClr val="accent1"/>
                </a:solidFill>
                <a:latin typeface="Alwyn" panose="00000400000000000000" pitchFamily="2" charset="0"/>
              </a:rPr>
              <a:t> </a:t>
            </a:r>
            <a:r>
              <a:rPr lang="nl-NL" sz="1550" dirty="0" err="1">
                <a:solidFill>
                  <a:schemeClr val="accent1"/>
                </a:solidFill>
                <a:latin typeface="Alwyn" panose="00000400000000000000" pitchFamily="2" charset="0"/>
              </a:rPr>
              <a:t>around</a:t>
            </a:r>
            <a:r>
              <a:rPr lang="nl-NL" sz="1550" dirty="0">
                <a:solidFill>
                  <a:schemeClr val="accent1"/>
                </a:solidFill>
                <a:latin typeface="Alwyn" panose="00000400000000000000" pitchFamily="2" charset="0"/>
              </a:rPr>
              <a:t> to green</a:t>
            </a:r>
          </a:p>
          <a:p>
            <a:pPr marL="243516" indent="-243516">
              <a:lnSpc>
                <a:spcPct val="150000"/>
              </a:lnSpc>
              <a:spcBef>
                <a:spcPts val="511"/>
              </a:spcBef>
              <a:spcAft>
                <a:spcPts val="0"/>
              </a:spcAft>
              <a:buFont typeface="Arial" panose="020B0604020202020204" pitchFamily="34" charset="0"/>
              <a:buChar char="•"/>
            </a:pPr>
            <a:r>
              <a:rPr lang="nl-NL" sz="1550" dirty="0">
                <a:latin typeface="Alwyn" panose="00000400000000000000" pitchFamily="2" charset="0"/>
              </a:rPr>
              <a:t>The team </a:t>
            </a:r>
            <a:r>
              <a:rPr lang="nl-NL" sz="1550" dirty="0" err="1">
                <a:latin typeface="Alwyn" panose="00000400000000000000" pitchFamily="2" charset="0"/>
              </a:rPr>
              <a:t>decides</a:t>
            </a:r>
            <a:r>
              <a:rPr lang="nl-NL" sz="1550" dirty="0">
                <a:latin typeface="Alwyn" panose="00000400000000000000" pitchFamily="2" charset="0"/>
              </a:rPr>
              <a:t> </a:t>
            </a:r>
            <a:r>
              <a:rPr lang="nl-NL" sz="1550" dirty="0" err="1">
                <a:latin typeface="Alwyn" panose="00000400000000000000" pitchFamily="2" charset="0"/>
              </a:rPr>
              <a:t>who</a:t>
            </a:r>
            <a:r>
              <a:rPr lang="nl-NL" sz="1550" dirty="0">
                <a:latin typeface="Alwyn" panose="00000400000000000000" pitchFamily="2" charset="0"/>
              </a:rPr>
              <a:t> is </a:t>
            </a:r>
            <a:r>
              <a:rPr lang="nl-NL" sz="1550" dirty="0" err="1">
                <a:latin typeface="Alwyn" panose="00000400000000000000" pitchFamily="2" charset="0"/>
              </a:rPr>
              <a:t>responsible</a:t>
            </a:r>
            <a:r>
              <a:rPr lang="nl-NL" sz="1550" dirty="0">
                <a:latin typeface="Alwyn" panose="00000400000000000000" pitchFamily="2" charset="0"/>
              </a:rPr>
              <a:t> </a:t>
            </a:r>
            <a:r>
              <a:rPr lang="nl-NL" sz="1550" dirty="0" err="1">
                <a:latin typeface="Alwyn" panose="00000400000000000000" pitchFamily="2" charset="0"/>
              </a:rPr>
              <a:t>for</a:t>
            </a:r>
            <a:r>
              <a:rPr lang="nl-NL" sz="1550" dirty="0">
                <a:latin typeface="Alwyn" panose="00000400000000000000" pitchFamily="2" charset="0"/>
              </a:rPr>
              <a:t> </a:t>
            </a:r>
            <a:r>
              <a:rPr lang="nl-NL" sz="1550" dirty="0" err="1">
                <a:latin typeface="Alwyn" panose="00000400000000000000" pitchFamily="2" charset="0"/>
              </a:rPr>
              <a:t>which</a:t>
            </a:r>
            <a:r>
              <a:rPr lang="nl-NL" sz="1550" dirty="0">
                <a:latin typeface="Alwyn" panose="00000400000000000000" pitchFamily="2" charset="0"/>
              </a:rPr>
              <a:t> </a:t>
            </a:r>
            <a:r>
              <a:rPr lang="nl-NL" sz="1550" dirty="0" err="1">
                <a:latin typeface="Alwyn" panose="00000400000000000000" pitchFamily="2" charset="0"/>
              </a:rPr>
              <a:t>task</a:t>
            </a:r>
            <a:r>
              <a:rPr lang="nl-NL" sz="1550" dirty="0">
                <a:latin typeface="Alwyn" panose="00000400000000000000" pitchFamily="2" charset="0"/>
              </a:rPr>
              <a:t> </a:t>
            </a:r>
            <a:r>
              <a:rPr lang="nl-NL" sz="1550" dirty="0" err="1">
                <a:latin typeface="Alwyn" panose="00000400000000000000" pitchFamily="2" charset="0"/>
              </a:rPr>
              <a:t>today</a:t>
            </a:r>
            <a:r>
              <a:rPr lang="nl-NL" sz="1550" dirty="0">
                <a:latin typeface="Alwyn" panose="00000400000000000000" pitchFamily="2" charset="0"/>
              </a:rPr>
              <a:t> / </a:t>
            </a:r>
            <a:r>
              <a:rPr lang="nl-NL" sz="1550" dirty="0" err="1">
                <a:latin typeface="Alwyn" panose="00000400000000000000" pitchFamily="2" charset="0"/>
              </a:rPr>
              <a:t>this</a:t>
            </a:r>
            <a:r>
              <a:rPr lang="nl-NL" sz="1550" dirty="0">
                <a:latin typeface="Alwyn" panose="00000400000000000000" pitchFamily="2" charset="0"/>
              </a:rPr>
              <a:t> week</a:t>
            </a:r>
            <a:endParaRPr lang="nl-NL" sz="1550" dirty="0">
              <a:solidFill>
                <a:schemeClr val="accent1"/>
              </a:solidFill>
              <a:latin typeface="Alwyn" panose="00000400000000000000" pitchFamily="2" charset="0"/>
            </a:endParaRPr>
          </a:p>
          <a:p>
            <a:pPr marL="243516" indent="-243516">
              <a:lnSpc>
                <a:spcPct val="150000"/>
              </a:lnSpc>
              <a:spcBef>
                <a:spcPts val="511"/>
              </a:spcBef>
              <a:spcAft>
                <a:spcPts val="0"/>
              </a:spcAft>
              <a:buFont typeface="Arial" panose="020B0604020202020204" pitchFamily="34" charset="0"/>
              <a:buChar char="•"/>
            </a:pPr>
            <a:r>
              <a:rPr lang="nl-NL" sz="1550" dirty="0">
                <a:latin typeface="Alwyn" panose="00000400000000000000" pitchFamily="2" charset="0"/>
              </a:rPr>
              <a:t>The end of </a:t>
            </a:r>
            <a:r>
              <a:rPr lang="nl-NL" sz="1550" dirty="0" err="1">
                <a:latin typeface="Alwyn" panose="00000400000000000000" pitchFamily="2" charset="0"/>
              </a:rPr>
              <a:t>the</a:t>
            </a:r>
            <a:r>
              <a:rPr lang="nl-NL" sz="1550" dirty="0">
                <a:latin typeface="Alwyn" panose="00000400000000000000" pitchFamily="2" charset="0"/>
              </a:rPr>
              <a:t> </a:t>
            </a:r>
            <a:r>
              <a:rPr lang="nl-NL" sz="1550" dirty="0" err="1">
                <a:latin typeface="Alwyn" panose="00000400000000000000" pitchFamily="2" charset="0"/>
              </a:rPr>
              <a:t>day</a:t>
            </a:r>
            <a:r>
              <a:rPr lang="nl-NL" sz="1550" dirty="0">
                <a:latin typeface="Alwyn" panose="00000400000000000000" pitchFamily="2" charset="0"/>
              </a:rPr>
              <a:t> / week / </a:t>
            </a:r>
            <a:r>
              <a:rPr lang="nl-NL" sz="1550" dirty="0" err="1">
                <a:latin typeface="Alwyn" panose="00000400000000000000" pitchFamily="2" charset="0"/>
              </a:rPr>
              <a:t>leadership</a:t>
            </a:r>
            <a:r>
              <a:rPr lang="nl-NL" sz="1550" dirty="0">
                <a:latin typeface="Alwyn" panose="00000400000000000000" pitchFamily="2" charset="0"/>
              </a:rPr>
              <a:t> </a:t>
            </a:r>
            <a:r>
              <a:rPr lang="nl-NL" sz="1550" dirty="0" err="1">
                <a:latin typeface="Alwyn" panose="00000400000000000000" pitchFamily="2" charset="0"/>
              </a:rPr>
              <a:t>evaluates</a:t>
            </a:r>
            <a:r>
              <a:rPr lang="nl-NL" sz="1550" dirty="0">
                <a:latin typeface="Alwyn" panose="00000400000000000000" pitchFamily="2" charset="0"/>
              </a:rPr>
              <a:t> </a:t>
            </a:r>
            <a:r>
              <a:rPr lang="nl-NL" sz="1550" dirty="0" err="1">
                <a:latin typeface="Alwyn" panose="00000400000000000000" pitchFamily="2" charset="0"/>
              </a:rPr>
              <a:t>the</a:t>
            </a:r>
            <a:r>
              <a:rPr lang="nl-NL" sz="1550" dirty="0">
                <a:latin typeface="Alwyn" panose="00000400000000000000" pitchFamily="2" charset="0"/>
              </a:rPr>
              <a:t> red </a:t>
            </a:r>
            <a:r>
              <a:rPr lang="nl-NL" sz="1550" dirty="0" err="1">
                <a:latin typeface="Alwyn" panose="00000400000000000000" pitchFamily="2" charset="0"/>
              </a:rPr>
              <a:t>tasks</a:t>
            </a:r>
            <a:r>
              <a:rPr lang="nl-NL" sz="1550" dirty="0">
                <a:latin typeface="Alwyn" panose="00000400000000000000" pitchFamily="2" charset="0"/>
              </a:rPr>
              <a:t> </a:t>
            </a:r>
            <a:r>
              <a:rPr lang="nl-NL" sz="1550" dirty="0" err="1">
                <a:latin typeface="Alwyn" panose="00000400000000000000" pitchFamily="2" charset="0"/>
              </a:rPr>
              <a:t>with</a:t>
            </a:r>
            <a:r>
              <a:rPr lang="nl-NL" sz="1550" dirty="0">
                <a:latin typeface="Alwyn" panose="00000400000000000000" pitchFamily="2" charset="0"/>
              </a:rPr>
              <a:t> </a:t>
            </a:r>
            <a:r>
              <a:rPr lang="nl-NL" sz="1550" dirty="0" err="1">
                <a:latin typeface="Alwyn" panose="00000400000000000000" pitchFamily="2" charset="0"/>
              </a:rPr>
              <a:t>the</a:t>
            </a:r>
            <a:r>
              <a:rPr lang="nl-NL" sz="1550" dirty="0">
                <a:latin typeface="Alwyn" panose="00000400000000000000" pitchFamily="2" charset="0"/>
              </a:rPr>
              <a:t> team</a:t>
            </a:r>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5" name="Shape 31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489200" y="3733799"/>
            <a:ext cx="3352800" cy="1592189"/>
          </a:xfrm>
          <a:prstGeom prst="rect">
            <a:avLst/>
          </a:prstGeom>
          <a:noFill/>
          <a:ln>
            <a:noFill/>
          </a:ln>
        </p:spPr>
      </p:pic>
    </p:spTree>
    <p:extLst>
      <p:ext uri="{BB962C8B-B14F-4D97-AF65-F5344CB8AC3E}">
        <p14:creationId xmlns:p14="http://schemas.microsoft.com/office/powerpoint/2010/main" val="3900456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800" dirty="0" err="1"/>
              <a:t>Daystart</a:t>
            </a:r>
            <a:r>
              <a:rPr lang="nl-NL" sz="2800" dirty="0"/>
              <a:t> </a:t>
            </a:r>
            <a:r>
              <a:rPr lang="nl-NL" sz="2800" dirty="0" err="1"/>
              <a:t>including</a:t>
            </a:r>
            <a:r>
              <a:rPr lang="nl-NL" sz="2800" dirty="0"/>
              <a:t> </a:t>
            </a:r>
            <a:r>
              <a:rPr lang="nl-NL" sz="2800" dirty="0" err="1"/>
              <a:t>task</a:t>
            </a:r>
            <a:r>
              <a:rPr lang="nl-NL" sz="2800" dirty="0"/>
              <a:t> management</a:t>
            </a:r>
          </a:p>
          <a:p>
            <a:endParaRPr lang="nl-NL" sz="2800" dirty="0"/>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 name="Shape 300"/>
          <p:cNvPicPr preferRelativeResize="0"/>
          <p:nvPr/>
        </p:nvPicPr>
        <p:blipFill rotWithShape="1">
          <a:blip r:embed="rId3">
            <a:alphaModFix/>
          </a:blip>
          <a:srcRect/>
          <a:stretch/>
        </p:blipFill>
        <p:spPr>
          <a:xfrm>
            <a:off x="1803400" y="1600200"/>
            <a:ext cx="3887832" cy="3475015"/>
          </a:xfrm>
          <a:prstGeom prst="rect">
            <a:avLst/>
          </a:prstGeom>
          <a:noFill/>
          <a:ln>
            <a:noFill/>
          </a:ln>
        </p:spPr>
      </p:pic>
    </p:spTree>
    <p:extLst>
      <p:ext uri="{BB962C8B-B14F-4D97-AF65-F5344CB8AC3E}">
        <p14:creationId xmlns:p14="http://schemas.microsoft.com/office/powerpoint/2010/main" val="3698930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9" name="Rectangle 3"/>
          <p:cNvSpPr>
            <a:spLocks noGrp="1" noChangeArrowheads="1"/>
          </p:cNvSpPr>
          <p:nvPr>
            <p:ph type="ctrTitle"/>
          </p:nvPr>
        </p:nvSpPr>
        <p:spPr>
          <a:xfrm>
            <a:off x="566201" y="370759"/>
            <a:ext cx="6434416" cy="1142520"/>
          </a:xfrm>
        </p:spPr>
        <p:txBody>
          <a:bodyPr/>
          <a:lstStyle/>
          <a:p>
            <a:pPr eaLnBrk="1" hangingPunct="1">
              <a:defRPr/>
            </a:pP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r>
              <a:rPr lang="nl-NL" altLang="nl-NL" b="1" dirty="0">
                <a:solidFill>
                  <a:srgbClr val="FF0000"/>
                </a:solidFill>
              </a:rPr>
              <a:t>                     </a:t>
            </a:r>
            <a:endParaRPr lang="nl-NL" altLang="nl-NL" dirty="0"/>
          </a:p>
        </p:txBody>
      </p:sp>
      <p:grpSp>
        <p:nvGrpSpPr>
          <p:cNvPr id="57346" name="Groep 2"/>
          <p:cNvGrpSpPr>
            <a:grpSpLocks/>
          </p:cNvGrpSpPr>
          <p:nvPr/>
        </p:nvGrpSpPr>
        <p:grpSpPr bwMode="auto">
          <a:xfrm>
            <a:off x="5168512" y="230744"/>
            <a:ext cx="1966800" cy="1737303"/>
            <a:chOff x="446881" y="0"/>
            <a:chExt cx="2374900" cy="2233613"/>
          </a:xfrm>
        </p:grpSpPr>
        <p:sp>
          <p:nvSpPr>
            <p:cNvPr id="57350" name="Oval 2"/>
            <p:cNvSpPr>
              <a:spLocks noChangeArrowheads="1"/>
            </p:cNvSpPr>
            <p:nvPr/>
          </p:nvSpPr>
          <p:spPr bwMode="auto">
            <a:xfrm>
              <a:off x="446881" y="0"/>
              <a:ext cx="2374900" cy="2233613"/>
            </a:xfrm>
            <a:prstGeom prst="ellipse">
              <a:avLst/>
            </a:prstGeom>
            <a:solidFill>
              <a:schemeClr val="tx1"/>
            </a:solidFill>
            <a:ln w="762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nl-NL" sz="3200" b="1">
                  <a:solidFill>
                    <a:srgbClr val="FF0000"/>
                  </a:solidFill>
                </a:rPr>
                <a:t>5S</a:t>
              </a:r>
            </a:p>
          </p:txBody>
        </p:sp>
        <p:grpSp>
          <p:nvGrpSpPr>
            <p:cNvPr id="57351" name="Groep 1"/>
            <p:cNvGrpSpPr>
              <a:grpSpLocks/>
            </p:cNvGrpSpPr>
            <p:nvPr/>
          </p:nvGrpSpPr>
          <p:grpSpPr bwMode="auto">
            <a:xfrm>
              <a:off x="626269" y="296863"/>
              <a:ext cx="2160587" cy="1079500"/>
              <a:chOff x="611188" y="333375"/>
              <a:chExt cx="2160587" cy="1079500"/>
            </a:xfrm>
          </p:grpSpPr>
          <p:sp>
            <p:nvSpPr>
              <p:cNvPr id="57352" name="Oval 4"/>
              <p:cNvSpPr>
                <a:spLocks noChangeArrowheads="1"/>
              </p:cNvSpPr>
              <p:nvPr/>
            </p:nvSpPr>
            <p:spPr bwMode="auto">
              <a:xfrm>
                <a:off x="611188" y="765175"/>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7353" name="Oval 5"/>
              <p:cNvSpPr>
                <a:spLocks noChangeArrowheads="1"/>
              </p:cNvSpPr>
              <p:nvPr/>
            </p:nvSpPr>
            <p:spPr bwMode="auto">
              <a:xfrm>
                <a:off x="900113" y="476250"/>
                <a:ext cx="287337" cy="2873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7354" name="Oval 6"/>
              <p:cNvSpPr>
                <a:spLocks noChangeArrowheads="1"/>
              </p:cNvSpPr>
              <p:nvPr/>
            </p:nvSpPr>
            <p:spPr bwMode="auto">
              <a:xfrm>
                <a:off x="1258888" y="333375"/>
                <a:ext cx="287337" cy="28733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7355" name="Oval 7"/>
              <p:cNvSpPr>
                <a:spLocks noChangeArrowheads="1"/>
              </p:cNvSpPr>
              <p:nvPr/>
            </p:nvSpPr>
            <p:spPr bwMode="auto">
              <a:xfrm>
                <a:off x="1619250" y="476250"/>
                <a:ext cx="287338" cy="287338"/>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7356" name="Oval 8"/>
              <p:cNvSpPr>
                <a:spLocks noChangeArrowheads="1"/>
              </p:cNvSpPr>
              <p:nvPr/>
            </p:nvSpPr>
            <p:spPr bwMode="auto">
              <a:xfrm>
                <a:off x="2000250" y="1125538"/>
                <a:ext cx="287338"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7357" name="Oval 9"/>
              <p:cNvSpPr>
                <a:spLocks noChangeArrowheads="1"/>
              </p:cNvSpPr>
              <p:nvPr/>
            </p:nvSpPr>
            <p:spPr bwMode="auto">
              <a:xfrm>
                <a:off x="2484438" y="836613"/>
                <a:ext cx="287337"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7358" name="Arc 10"/>
              <p:cNvSpPr>
                <a:spLocks/>
              </p:cNvSpPr>
              <p:nvPr/>
            </p:nvSpPr>
            <p:spPr bwMode="auto">
              <a:xfrm flipH="1">
                <a:off x="2268538" y="765175"/>
                <a:ext cx="288925" cy="2889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7359" name="Arc 11"/>
              <p:cNvSpPr>
                <a:spLocks/>
              </p:cNvSpPr>
              <p:nvPr/>
            </p:nvSpPr>
            <p:spPr bwMode="auto">
              <a:xfrm>
                <a:off x="1908175" y="836613"/>
                <a:ext cx="142875" cy="2174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grpSp>
      </p:grpSp>
      <p:sp>
        <p:nvSpPr>
          <p:cNvPr id="57347" name="Text Box 13"/>
          <p:cNvSpPr txBox="1">
            <a:spLocks noChangeArrowheads="1"/>
          </p:cNvSpPr>
          <p:nvPr/>
        </p:nvSpPr>
        <p:spPr bwMode="auto">
          <a:xfrm>
            <a:off x="218137" y="692233"/>
            <a:ext cx="3517793" cy="566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spAutoFit/>
          </a:bodyPr>
          <a:lstStyle/>
          <a:p>
            <a:r>
              <a:rPr lang="nl-NL" sz="3200" b="1">
                <a:solidFill>
                  <a:srgbClr val="FF0000"/>
                </a:solidFill>
              </a:rPr>
              <a:t>The way to success!</a:t>
            </a:r>
          </a:p>
        </p:txBody>
      </p:sp>
      <p:sp>
        <p:nvSpPr>
          <p:cNvPr id="57348" name="Oval 16"/>
          <p:cNvSpPr>
            <a:spLocks noChangeArrowheads="1"/>
          </p:cNvSpPr>
          <p:nvPr/>
        </p:nvSpPr>
        <p:spPr bwMode="auto">
          <a:xfrm>
            <a:off x="474416" y="1985969"/>
            <a:ext cx="1431592" cy="558938"/>
          </a:xfrm>
          <a:prstGeom prst="ellipse">
            <a:avLst/>
          </a:prstGeom>
          <a:solidFill>
            <a:srgbClr val="0000FF"/>
          </a:solidFill>
          <a:ln w="381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5. Sustain</a:t>
            </a:r>
          </a:p>
        </p:txBody>
      </p:sp>
      <p:sp>
        <p:nvSpPr>
          <p:cNvPr id="57349" name="Text Box 22"/>
          <p:cNvSpPr txBox="1">
            <a:spLocks noChangeArrowheads="1"/>
          </p:cNvSpPr>
          <p:nvPr/>
        </p:nvSpPr>
        <p:spPr bwMode="auto">
          <a:xfrm>
            <a:off x="2360161" y="2542667"/>
            <a:ext cx="4876472" cy="813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73721" tIns="36860" rIns="73721" bIns="36860">
            <a:spAutoFit/>
          </a:bodyPr>
          <a:lstStyle/>
          <a:p>
            <a:pPr>
              <a:buFontTx/>
              <a:buChar char="•"/>
            </a:pPr>
            <a:r>
              <a:rPr lang="nl-NL" sz="1600" b="1"/>
              <a:t> Be a critical friend to your peers</a:t>
            </a:r>
          </a:p>
          <a:p>
            <a:endParaRPr lang="nl-NL" sz="1600" b="1"/>
          </a:p>
          <a:p>
            <a:pPr>
              <a:buFontTx/>
              <a:buChar char="•"/>
            </a:pPr>
            <a:r>
              <a:rPr lang="nl-NL" sz="1600" b="1"/>
              <a:t> Party on your successes</a:t>
            </a:r>
          </a:p>
        </p:txBody>
      </p:sp>
    </p:spTree>
    <p:extLst>
      <p:ext uri="{BB962C8B-B14F-4D97-AF65-F5344CB8AC3E}">
        <p14:creationId xmlns:p14="http://schemas.microsoft.com/office/powerpoint/2010/main" val="154905514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800" dirty="0"/>
              <a:t>Step 5: </a:t>
            </a:r>
            <a:r>
              <a:rPr lang="nl-NL" sz="2800" dirty="0" err="1"/>
              <a:t>sustain</a:t>
            </a:r>
            <a:endParaRPr lang="nl-NL" sz="2800" dirty="0"/>
          </a:p>
          <a:p>
            <a:endParaRPr lang="nl-NL" sz="2800" dirty="0"/>
          </a:p>
        </p:txBody>
      </p:sp>
      <p:sp>
        <p:nvSpPr>
          <p:cNvPr id="4" name="Tijdelijke aanduiding voor tekst 7"/>
          <p:cNvSpPr>
            <a:spLocks noGrp="1"/>
          </p:cNvSpPr>
          <p:nvPr>
            <p:ph type="body" sz="quarter" idx="12"/>
          </p:nvPr>
        </p:nvSpPr>
        <p:spPr>
          <a:xfrm>
            <a:off x="327210" y="725452"/>
            <a:ext cx="6556934" cy="2115066"/>
          </a:xfrm>
        </p:spPr>
        <p:txBody>
          <a:bodyPr/>
          <a:lstStyle/>
          <a:p>
            <a:pPr marL="243516" indent="-243516">
              <a:lnSpc>
                <a:spcPct val="150000"/>
              </a:lnSpc>
              <a:spcBef>
                <a:spcPts val="511"/>
              </a:spcBef>
              <a:spcAft>
                <a:spcPts val="0"/>
              </a:spcAft>
              <a:buFont typeface="Arial" panose="020B0604020202020204" pitchFamily="34" charset="0"/>
              <a:buChar char="•"/>
            </a:pPr>
            <a:r>
              <a:rPr lang="nl-NL" sz="1600" dirty="0">
                <a:latin typeface="Alwyn" panose="00000400000000000000" pitchFamily="2" charset="0"/>
              </a:rPr>
              <a:t>Make team members </a:t>
            </a:r>
            <a:r>
              <a:rPr lang="nl-NL" sz="1600" dirty="0" err="1">
                <a:latin typeface="Alwyn" panose="00000400000000000000" pitchFamily="2" charset="0"/>
              </a:rPr>
              <a:t>responsible</a:t>
            </a:r>
            <a:r>
              <a:rPr lang="nl-NL" sz="1600" dirty="0">
                <a:latin typeface="Alwyn" panose="00000400000000000000" pitchFamily="2" charset="0"/>
              </a:rPr>
              <a:t> </a:t>
            </a:r>
            <a:r>
              <a:rPr lang="nl-NL" sz="1600" dirty="0" err="1">
                <a:latin typeface="Alwyn" panose="00000400000000000000" pitchFamily="2" charset="0"/>
              </a:rPr>
              <a:t>for</a:t>
            </a:r>
            <a:r>
              <a:rPr lang="nl-NL" sz="1600" dirty="0">
                <a:latin typeface="Alwyn" panose="00000400000000000000" pitchFamily="2" charset="0"/>
              </a:rPr>
              <a:t> </a:t>
            </a:r>
            <a:r>
              <a:rPr lang="nl-NL" sz="1600" dirty="0" err="1">
                <a:latin typeface="Alwyn" panose="00000400000000000000" pitchFamily="2" charset="0"/>
              </a:rPr>
              <a:t>sustaining</a:t>
            </a:r>
            <a:r>
              <a:rPr lang="nl-NL" sz="1600" dirty="0">
                <a:latin typeface="Alwyn" panose="00000400000000000000" pitchFamily="2" charset="0"/>
              </a:rPr>
              <a:t> </a:t>
            </a:r>
            <a:r>
              <a:rPr lang="nl-NL" sz="1600" dirty="0" err="1">
                <a:latin typeface="Alwyn" panose="00000400000000000000" pitchFamily="2" charset="0"/>
              </a:rPr>
              <a:t>the</a:t>
            </a:r>
            <a:r>
              <a:rPr lang="nl-NL" sz="1600" dirty="0">
                <a:latin typeface="Alwyn" panose="00000400000000000000" pitchFamily="2" charset="0"/>
              </a:rPr>
              <a:t> </a:t>
            </a:r>
            <a:r>
              <a:rPr lang="nl-NL" sz="1600" dirty="0" err="1">
                <a:latin typeface="Alwyn" panose="00000400000000000000" pitchFamily="2" charset="0"/>
              </a:rPr>
              <a:t>areas</a:t>
            </a:r>
            <a:endParaRPr lang="nl-NL" sz="1600" dirty="0">
              <a:latin typeface="Alwyn" panose="00000400000000000000" pitchFamily="2" charset="0"/>
            </a:endParaRPr>
          </a:p>
          <a:p>
            <a:pPr marL="243516" indent="-243516">
              <a:lnSpc>
                <a:spcPct val="150000"/>
              </a:lnSpc>
              <a:spcBef>
                <a:spcPts val="511"/>
              </a:spcBef>
              <a:spcAft>
                <a:spcPts val="0"/>
              </a:spcAft>
              <a:buFont typeface="Arial" panose="020B0604020202020204" pitchFamily="34" charset="0"/>
              <a:buChar char="•"/>
            </a:pPr>
            <a:r>
              <a:rPr lang="nl-NL" sz="1600" dirty="0" err="1">
                <a:solidFill>
                  <a:schemeClr val="accent1"/>
                </a:solidFill>
                <a:latin typeface="Alwyn" panose="00000400000000000000" pitchFamily="2" charset="0"/>
              </a:rPr>
              <a:t>Regularly</a:t>
            </a:r>
            <a:r>
              <a:rPr lang="nl-NL" sz="1600" dirty="0">
                <a:solidFill>
                  <a:schemeClr val="accent1"/>
                </a:solidFill>
                <a:latin typeface="Alwyn" panose="00000400000000000000" pitchFamily="2" charset="0"/>
              </a:rPr>
              <a:t> </a:t>
            </a:r>
            <a:r>
              <a:rPr lang="nl-NL" sz="1600" dirty="0" err="1">
                <a:solidFill>
                  <a:schemeClr val="accent1"/>
                </a:solidFill>
                <a:latin typeface="Alwyn" panose="00000400000000000000" pitchFamily="2" charset="0"/>
              </a:rPr>
              <a:t>repeat</a:t>
            </a:r>
            <a:r>
              <a:rPr lang="nl-NL" sz="1600" dirty="0">
                <a:solidFill>
                  <a:schemeClr val="accent1"/>
                </a:solidFill>
                <a:latin typeface="Alwyn" panose="00000400000000000000" pitchFamily="2" charset="0"/>
              </a:rPr>
              <a:t> step 1 to 4 </a:t>
            </a:r>
          </a:p>
          <a:p>
            <a:pPr marL="243516" indent="-243516">
              <a:lnSpc>
                <a:spcPct val="150000"/>
              </a:lnSpc>
              <a:spcBef>
                <a:spcPts val="511"/>
              </a:spcBef>
              <a:spcAft>
                <a:spcPts val="0"/>
              </a:spcAft>
              <a:buFont typeface="Arial" panose="020B0604020202020204" pitchFamily="34" charset="0"/>
              <a:buChar char="•"/>
            </a:pPr>
            <a:r>
              <a:rPr lang="nl-NL" sz="1600" dirty="0" err="1">
                <a:latin typeface="Alwyn" panose="00000400000000000000" pitchFamily="2" charset="0"/>
              </a:rPr>
              <a:t>Leadership</a:t>
            </a:r>
            <a:r>
              <a:rPr lang="nl-NL" sz="1600" dirty="0">
                <a:latin typeface="Alwyn" panose="00000400000000000000" pitchFamily="2" charset="0"/>
              </a:rPr>
              <a:t> audits </a:t>
            </a:r>
            <a:r>
              <a:rPr lang="nl-NL" sz="1600" dirty="0" err="1">
                <a:latin typeface="Alwyn" panose="00000400000000000000" pitchFamily="2" charset="0"/>
              </a:rPr>
              <a:t>areas</a:t>
            </a:r>
            <a:r>
              <a:rPr lang="nl-NL" sz="1600" dirty="0">
                <a:latin typeface="Alwyn" panose="00000400000000000000" pitchFamily="2" charset="0"/>
              </a:rPr>
              <a:t> </a:t>
            </a:r>
            <a:r>
              <a:rPr lang="nl-NL" sz="1600" dirty="0" err="1">
                <a:latin typeface="Alwyn" panose="00000400000000000000" pitchFamily="2" charset="0"/>
              </a:rPr>
              <a:t>together</a:t>
            </a:r>
            <a:r>
              <a:rPr lang="nl-NL" sz="1600" dirty="0">
                <a:latin typeface="Alwyn" panose="00000400000000000000" pitchFamily="2" charset="0"/>
              </a:rPr>
              <a:t> </a:t>
            </a:r>
            <a:r>
              <a:rPr lang="nl-NL" sz="1600" dirty="0" err="1">
                <a:latin typeface="Alwyn" panose="00000400000000000000" pitchFamily="2" charset="0"/>
              </a:rPr>
              <a:t>with</a:t>
            </a:r>
            <a:r>
              <a:rPr lang="nl-NL" sz="1600" dirty="0">
                <a:latin typeface="Alwyn" panose="00000400000000000000" pitchFamily="2" charset="0"/>
              </a:rPr>
              <a:t> </a:t>
            </a:r>
            <a:r>
              <a:rPr lang="nl-NL" sz="1600" dirty="0" err="1">
                <a:latin typeface="Alwyn" panose="00000400000000000000" pitchFamily="2" charset="0"/>
              </a:rPr>
              <a:t>the</a:t>
            </a:r>
            <a:r>
              <a:rPr lang="nl-NL" sz="1600" dirty="0">
                <a:latin typeface="Alwyn" panose="00000400000000000000" pitchFamily="2" charset="0"/>
              </a:rPr>
              <a:t> </a:t>
            </a:r>
            <a:r>
              <a:rPr lang="nl-NL" sz="1600" dirty="0" err="1">
                <a:latin typeface="Alwyn" panose="00000400000000000000" pitchFamily="2" charset="0"/>
              </a:rPr>
              <a:t>responsible</a:t>
            </a:r>
            <a:r>
              <a:rPr lang="nl-NL" sz="1600" dirty="0">
                <a:latin typeface="Alwyn" panose="00000400000000000000" pitchFamily="2" charset="0"/>
              </a:rPr>
              <a:t> team members</a:t>
            </a:r>
            <a:endParaRPr lang="nl-NL" sz="1600" dirty="0">
              <a:solidFill>
                <a:schemeClr val="accent1"/>
              </a:solidFill>
              <a:latin typeface="Alwyn" panose="00000400000000000000" pitchFamily="2" charset="0"/>
            </a:endParaRPr>
          </a:p>
          <a:p>
            <a:pPr marL="243516" indent="-243516">
              <a:lnSpc>
                <a:spcPct val="150000"/>
              </a:lnSpc>
              <a:spcBef>
                <a:spcPts val="511"/>
              </a:spcBef>
              <a:spcAft>
                <a:spcPts val="0"/>
              </a:spcAft>
              <a:buFont typeface="Arial" panose="020B0604020202020204" pitchFamily="34" charset="0"/>
              <a:buChar char="•"/>
            </a:pPr>
            <a:endParaRPr lang="nl-NL" sz="1600" dirty="0">
              <a:latin typeface="Alwyn" panose="00000400000000000000" pitchFamily="2" charset="0"/>
            </a:endParaRPr>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9158" y="3048000"/>
            <a:ext cx="2810366" cy="21682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37433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9" name="Rectangle 3"/>
          <p:cNvSpPr>
            <a:spLocks noGrp="1" noChangeArrowheads="1"/>
          </p:cNvSpPr>
          <p:nvPr>
            <p:ph type="ctrTitle"/>
          </p:nvPr>
        </p:nvSpPr>
        <p:spPr>
          <a:xfrm>
            <a:off x="566201" y="370759"/>
            <a:ext cx="6434416" cy="1142520"/>
          </a:xfrm>
        </p:spPr>
        <p:txBody>
          <a:bodyPr/>
          <a:lstStyle/>
          <a:p>
            <a:pPr eaLnBrk="1" hangingPunct="1">
              <a:defRPr/>
            </a:pP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br>
              <a:rPr lang="nl-NL" altLang="nl-NL" b="1" dirty="0">
                <a:solidFill>
                  <a:srgbClr val="FF0000"/>
                </a:solidFill>
              </a:rPr>
            </a:br>
            <a:r>
              <a:rPr lang="nl-NL" altLang="nl-NL" b="1" dirty="0">
                <a:solidFill>
                  <a:srgbClr val="FF0000"/>
                </a:solidFill>
              </a:rPr>
              <a:t>                     </a:t>
            </a:r>
            <a:endParaRPr lang="nl-NL" altLang="nl-NL" dirty="0"/>
          </a:p>
        </p:txBody>
      </p:sp>
      <p:grpSp>
        <p:nvGrpSpPr>
          <p:cNvPr id="59394" name="Groep 2"/>
          <p:cNvGrpSpPr>
            <a:grpSpLocks/>
          </p:cNvGrpSpPr>
          <p:nvPr/>
        </p:nvGrpSpPr>
        <p:grpSpPr bwMode="auto">
          <a:xfrm>
            <a:off x="5168512" y="230744"/>
            <a:ext cx="1966800" cy="1737303"/>
            <a:chOff x="446881" y="0"/>
            <a:chExt cx="2374900" cy="2233613"/>
          </a:xfrm>
        </p:grpSpPr>
        <p:sp>
          <p:nvSpPr>
            <p:cNvPr id="59402" name="Oval 2"/>
            <p:cNvSpPr>
              <a:spLocks noChangeArrowheads="1"/>
            </p:cNvSpPr>
            <p:nvPr/>
          </p:nvSpPr>
          <p:spPr bwMode="auto">
            <a:xfrm>
              <a:off x="446881" y="0"/>
              <a:ext cx="2374900" cy="2233613"/>
            </a:xfrm>
            <a:prstGeom prst="ellipse">
              <a:avLst/>
            </a:prstGeom>
            <a:solidFill>
              <a:schemeClr val="tx1"/>
            </a:solidFill>
            <a:ln w="762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nl-NL" sz="3200" b="1">
                  <a:solidFill>
                    <a:srgbClr val="FF0000"/>
                  </a:solidFill>
                </a:rPr>
                <a:t>5S</a:t>
              </a:r>
            </a:p>
          </p:txBody>
        </p:sp>
        <p:grpSp>
          <p:nvGrpSpPr>
            <p:cNvPr id="59403" name="Groep 1"/>
            <p:cNvGrpSpPr>
              <a:grpSpLocks/>
            </p:cNvGrpSpPr>
            <p:nvPr/>
          </p:nvGrpSpPr>
          <p:grpSpPr bwMode="auto">
            <a:xfrm>
              <a:off x="626269" y="296863"/>
              <a:ext cx="2160587" cy="1079500"/>
              <a:chOff x="611188" y="333375"/>
              <a:chExt cx="2160587" cy="1079500"/>
            </a:xfrm>
          </p:grpSpPr>
          <p:sp>
            <p:nvSpPr>
              <p:cNvPr id="59404" name="Oval 4"/>
              <p:cNvSpPr>
                <a:spLocks noChangeArrowheads="1"/>
              </p:cNvSpPr>
              <p:nvPr/>
            </p:nvSpPr>
            <p:spPr bwMode="auto">
              <a:xfrm>
                <a:off x="611188" y="765175"/>
                <a:ext cx="287337" cy="28733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9405" name="Oval 5"/>
              <p:cNvSpPr>
                <a:spLocks noChangeArrowheads="1"/>
              </p:cNvSpPr>
              <p:nvPr/>
            </p:nvSpPr>
            <p:spPr bwMode="auto">
              <a:xfrm>
                <a:off x="900113" y="476250"/>
                <a:ext cx="287337" cy="287338"/>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9406" name="Oval 6"/>
              <p:cNvSpPr>
                <a:spLocks noChangeArrowheads="1"/>
              </p:cNvSpPr>
              <p:nvPr/>
            </p:nvSpPr>
            <p:spPr bwMode="auto">
              <a:xfrm>
                <a:off x="1258888" y="333375"/>
                <a:ext cx="287337" cy="287338"/>
              </a:xfrm>
              <a:prstGeom prst="ellipse">
                <a:avLst/>
              </a:prstGeom>
              <a:solidFill>
                <a:srgbClr val="3366FF"/>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9407" name="Oval 7"/>
              <p:cNvSpPr>
                <a:spLocks noChangeArrowheads="1"/>
              </p:cNvSpPr>
              <p:nvPr/>
            </p:nvSpPr>
            <p:spPr bwMode="auto">
              <a:xfrm>
                <a:off x="1619250" y="476250"/>
                <a:ext cx="287338" cy="287338"/>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9408" name="Oval 8"/>
              <p:cNvSpPr>
                <a:spLocks noChangeArrowheads="1"/>
              </p:cNvSpPr>
              <p:nvPr/>
            </p:nvSpPr>
            <p:spPr bwMode="auto">
              <a:xfrm>
                <a:off x="2000250" y="1125538"/>
                <a:ext cx="287338"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9409" name="Oval 9"/>
              <p:cNvSpPr>
                <a:spLocks noChangeArrowheads="1"/>
              </p:cNvSpPr>
              <p:nvPr/>
            </p:nvSpPr>
            <p:spPr bwMode="auto">
              <a:xfrm>
                <a:off x="2484438" y="836613"/>
                <a:ext cx="287337" cy="287337"/>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9410" name="Arc 10"/>
              <p:cNvSpPr>
                <a:spLocks/>
              </p:cNvSpPr>
              <p:nvPr/>
            </p:nvSpPr>
            <p:spPr bwMode="auto">
              <a:xfrm flipH="1">
                <a:off x="2268538" y="765175"/>
                <a:ext cx="288925" cy="2889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sp>
            <p:nvSpPr>
              <p:cNvPr id="59411" name="Arc 11"/>
              <p:cNvSpPr>
                <a:spLocks/>
              </p:cNvSpPr>
              <p:nvPr/>
            </p:nvSpPr>
            <p:spPr bwMode="auto">
              <a:xfrm>
                <a:off x="1908175" y="836613"/>
                <a:ext cx="142875" cy="217487"/>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96969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nl-NL"/>
              </a:p>
            </p:txBody>
          </p:sp>
        </p:grpSp>
      </p:grpSp>
      <p:sp>
        <p:nvSpPr>
          <p:cNvPr id="59395" name="Oval 12"/>
          <p:cNvSpPr>
            <a:spLocks noChangeArrowheads="1"/>
          </p:cNvSpPr>
          <p:nvPr/>
        </p:nvSpPr>
        <p:spPr bwMode="auto">
          <a:xfrm>
            <a:off x="149000" y="1903080"/>
            <a:ext cx="1430400" cy="558938"/>
          </a:xfrm>
          <a:prstGeom prst="ellipse">
            <a:avLst/>
          </a:prstGeom>
          <a:solidFill>
            <a:srgbClr val="0000FF"/>
          </a:solidFill>
          <a:ln w="38100">
            <a:solidFill>
              <a:srgbClr val="FFCC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1. Sort</a:t>
            </a:r>
          </a:p>
        </p:txBody>
      </p:sp>
      <p:sp>
        <p:nvSpPr>
          <p:cNvPr id="59396" name="Text Box 13"/>
          <p:cNvSpPr txBox="1">
            <a:spLocks noChangeArrowheads="1"/>
          </p:cNvSpPr>
          <p:nvPr/>
        </p:nvSpPr>
        <p:spPr bwMode="auto">
          <a:xfrm>
            <a:off x="218137" y="692233"/>
            <a:ext cx="3517793" cy="566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spAutoFit/>
          </a:bodyPr>
          <a:lstStyle/>
          <a:p>
            <a:r>
              <a:rPr lang="nl-NL" sz="3200" b="1">
                <a:solidFill>
                  <a:srgbClr val="FF0000"/>
                </a:solidFill>
              </a:rPr>
              <a:t>The way to success!</a:t>
            </a:r>
          </a:p>
        </p:txBody>
      </p:sp>
      <p:sp>
        <p:nvSpPr>
          <p:cNvPr id="59397" name="Oval 14"/>
          <p:cNvSpPr>
            <a:spLocks noChangeArrowheads="1"/>
          </p:cNvSpPr>
          <p:nvPr/>
        </p:nvSpPr>
        <p:spPr bwMode="auto">
          <a:xfrm>
            <a:off x="1639000" y="2106942"/>
            <a:ext cx="1430400" cy="558938"/>
          </a:xfrm>
          <a:prstGeom prst="ellipse">
            <a:avLst/>
          </a:prstGeom>
          <a:solidFill>
            <a:srgbClr val="0000FF"/>
          </a:solidFill>
          <a:ln w="38100">
            <a:solidFill>
              <a:srgbClr val="008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2. Set</a:t>
            </a:r>
          </a:p>
        </p:txBody>
      </p:sp>
      <p:sp>
        <p:nvSpPr>
          <p:cNvPr id="59398" name="Oval 15"/>
          <p:cNvSpPr>
            <a:spLocks noChangeArrowheads="1"/>
          </p:cNvSpPr>
          <p:nvPr/>
        </p:nvSpPr>
        <p:spPr bwMode="auto">
          <a:xfrm>
            <a:off x="3030064" y="1906441"/>
            <a:ext cx="1431592" cy="558939"/>
          </a:xfrm>
          <a:prstGeom prst="ellipse">
            <a:avLst/>
          </a:prstGeom>
          <a:solidFill>
            <a:srgbClr val="0000FF"/>
          </a:solidFill>
          <a:ln w="38100">
            <a:solidFill>
              <a:srgbClr val="3366FF"/>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3. Shine</a:t>
            </a:r>
          </a:p>
        </p:txBody>
      </p:sp>
      <p:sp>
        <p:nvSpPr>
          <p:cNvPr id="59399" name="Oval 16"/>
          <p:cNvSpPr>
            <a:spLocks noChangeArrowheads="1"/>
          </p:cNvSpPr>
          <p:nvPr/>
        </p:nvSpPr>
        <p:spPr bwMode="auto">
          <a:xfrm>
            <a:off x="5899208" y="1898600"/>
            <a:ext cx="1430400" cy="560059"/>
          </a:xfrm>
          <a:prstGeom prst="ellipse">
            <a:avLst/>
          </a:prstGeom>
          <a:solidFill>
            <a:srgbClr val="0000FF"/>
          </a:solidFill>
          <a:ln w="38100">
            <a:solidFill>
              <a:srgbClr val="FF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5. Sustain</a:t>
            </a:r>
          </a:p>
        </p:txBody>
      </p:sp>
      <p:sp>
        <p:nvSpPr>
          <p:cNvPr id="59400" name="Oval 17"/>
          <p:cNvSpPr>
            <a:spLocks noChangeArrowheads="1"/>
          </p:cNvSpPr>
          <p:nvPr/>
        </p:nvSpPr>
        <p:spPr bwMode="auto">
          <a:xfrm>
            <a:off x="4381792" y="2162947"/>
            <a:ext cx="1504304" cy="560059"/>
          </a:xfrm>
          <a:prstGeom prst="ellipse">
            <a:avLst/>
          </a:prstGeom>
          <a:solidFill>
            <a:srgbClr val="0000FF"/>
          </a:solidFill>
          <a:ln w="38100">
            <a:solidFill>
              <a:srgbClr val="80008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73721" tIns="36860" rIns="73721" bIns="36860" anchor="ctr"/>
          <a:lstStyle/>
          <a:p>
            <a:pPr algn="ctr"/>
            <a:r>
              <a:rPr lang="nl-NL" b="1">
                <a:solidFill>
                  <a:schemeClr val="bg1"/>
                </a:solidFill>
              </a:rPr>
              <a:t>4. Standardise</a:t>
            </a:r>
          </a:p>
        </p:txBody>
      </p:sp>
      <p:sp>
        <p:nvSpPr>
          <p:cNvPr id="59401" name="Tekstvak 3"/>
          <p:cNvSpPr txBox="1">
            <a:spLocks noChangeArrowheads="1"/>
          </p:cNvSpPr>
          <p:nvPr/>
        </p:nvSpPr>
        <p:spPr bwMode="auto">
          <a:xfrm>
            <a:off x="1134785" y="2869742"/>
            <a:ext cx="5448632" cy="20139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3721" tIns="36860" rIns="73721" bIns="36860">
            <a:spAutoFit/>
          </a:bodyPr>
          <a:lstStyle/>
          <a:p>
            <a:r>
              <a:rPr lang="nl-NL"/>
              <a:t>What unnecessary materials are in your department?</a:t>
            </a:r>
          </a:p>
          <a:p>
            <a:r>
              <a:rPr lang="nl-NL"/>
              <a:t>How can you sort equipment to be fixed on the right place?</a:t>
            </a:r>
          </a:p>
          <a:p>
            <a:r>
              <a:rPr lang="nl-NL"/>
              <a:t>How can the environment be cleaned and maintained well?</a:t>
            </a:r>
          </a:p>
          <a:p>
            <a:r>
              <a:rPr lang="nl-NL"/>
              <a:t>What can you standardise?</a:t>
            </a:r>
          </a:p>
          <a:p>
            <a:r>
              <a:rPr lang="nl-NL"/>
              <a:t>How can you stimulate the above to keep arranged?</a:t>
            </a:r>
          </a:p>
        </p:txBody>
      </p:sp>
    </p:spTree>
    <p:extLst>
      <p:ext uri="{BB962C8B-B14F-4D97-AF65-F5344CB8AC3E}">
        <p14:creationId xmlns:p14="http://schemas.microsoft.com/office/powerpoint/2010/main" val="1667587077"/>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nl-NL" sz="2400" dirty="0"/>
              <a:t>5S: 5 steps to </a:t>
            </a:r>
            <a:r>
              <a:rPr lang="nl-NL" sz="2400" dirty="0" err="1"/>
              <a:t>improve</a:t>
            </a:r>
            <a:r>
              <a:rPr lang="nl-NL" sz="2400" dirty="0"/>
              <a:t> </a:t>
            </a:r>
            <a:r>
              <a:rPr lang="nl-NL" sz="2400" dirty="0" err="1"/>
              <a:t>physical</a:t>
            </a:r>
            <a:r>
              <a:rPr lang="nl-NL" sz="2400" dirty="0"/>
              <a:t> </a:t>
            </a:r>
            <a:r>
              <a:rPr lang="nl-NL" sz="2400" dirty="0" err="1"/>
              <a:t>workspaces</a:t>
            </a:r>
            <a:endParaRPr lang="nl-NL" sz="2400" dirty="0"/>
          </a:p>
          <a:p>
            <a:endParaRPr lang="nl-NL" sz="2400" dirty="0"/>
          </a:p>
        </p:txBody>
      </p:sp>
      <p:sp>
        <p:nvSpPr>
          <p:cNvPr id="2" name="AutoShape 2" descr="Dashboard toegangstijden Radiologie.png"/>
          <p:cNvSpPr>
            <a:spLocks noChangeAspect="1" noChangeArrowheads="1"/>
          </p:cNvSpPr>
          <p:nvPr/>
        </p:nvSpPr>
        <p:spPr bwMode="auto">
          <a:xfrm>
            <a:off x="128781" y="-149813"/>
            <a:ext cx="252307" cy="31609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AutoShape 2" descr="Afbeeldingsresultaat voor 5S lean method"/>
          <p:cNvSpPr>
            <a:spLocks noChangeAspect="1" noChangeArrowheads="1"/>
          </p:cNvSpPr>
          <p:nvPr/>
        </p:nvSpPr>
        <p:spPr bwMode="auto">
          <a:xfrm>
            <a:off x="128782" y="-3113146"/>
            <a:ext cx="6835934" cy="6499579"/>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5S lean method"/>
          <p:cNvSpPr>
            <a:spLocks noChangeAspect="1" noChangeArrowheads="1"/>
          </p:cNvSpPr>
          <p:nvPr/>
        </p:nvSpPr>
        <p:spPr bwMode="auto">
          <a:xfrm>
            <a:off x="254935" y="-2955102"/>
            <a:ext cx="6835934" cy="6499579"/>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7" name="Afbeelding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59942" y="874801"/>
            <a:ext cx="4032748" cy="3835471"/>
          </a:xfrm>
          <a:prstGeom prst="rect">
            <a:avLst/>
          </a:prstGeom>
        </p:spPr>
      </p:pic>
    </p:spTree>
    <p:extLst>
      <p:ext uri="{BB962C8B-B14F-4D97-AF65-F5344CB8AC3E}">
        <p14:creationId xmlns:p14="http://schemas.microsoft.com/office/powerpoint/2010/main" val="4139365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3" name="Rectangle 3"/>
          <p:cNvSpPr>
            <a:spLocks noGrp="1" noChangeArrowheads="1"/>
          </p:cNvSpPr>
          <p:nvPr>
            <p:ph type="body" idx="4294967295"/>
          </p:nvPr>
        </p:nvSpPr>
        <p:spPr>
          <a:xfrm>
            <a:off x="539977" y="1294856"/>
            <a:ext cx="6623944" cy="3156491"/>
          </a:xfrm>
          <a:prstGeom prst="rect">
            <a:avLst/>
          </a:prstGeom>
        </p:spPr>
        <p:txBody>
          <a:bodyPr lIns="74233" tIns="37117" rIns="74233" bIns="37117" anchor="ctr" anchorCtr="1"/>
          <a:lstStyle/>
          <a:p>
            <a:pPr algn="ctr" eaLnBrk="1" hangingPunct="1">
              <a:buFontTx/>
              <a:buNone/>
              <a:defRPr/>
            </a:pPr>
            <a:r>
              <a:rPr lang="nl-NL" altLang="nl-NL" dirty="0"/>
              <a:t>STRIVE FOR PERFECTION:</a:t>
            </a:r>
          </a:p>
          <a:p>
            <a:pPr algn="ctr" eaLnBrk="1" hangingPunct="1">
              <a:buFontTx/>
              <a:buNone/>
              <a:defRPr/>
            </a:pPr>
            <a:r>
              <a:rPr lang="nl-NL" altLang="nl-NL" dirty="0"/>
              <a:t>ORGANIZE THE WORKPLACE</a:t>
            </a:r>
          </a:p>
          <a:p>
            <a:pPr algn="ctr" eaLnBrk="1" hangingPunct="1">
              <a:buFontTx/>
              <a:buNone/>
              <a:defRPr/>
            </a:pPr>
            <a:endParaRPr lang="nl-NL" altLang="nl-NL" dirty="0"/>
          </a:p>
          <a:p>
            <a:pPr algn="ctr" eaLnBrk="1" hangingPunct="1">
              <a:buFontTx/>
              <a:buNone/>
              <a:defRPr/>
            </a:pPr>
            <a:endParaRPr lang="nl-NL" altLang="nl-NL" dirty="0"/>
          </a:p>
        </p:txBody>
      </p:sp>
    </p:spTree>
    <p:extLst>
      <p:ext uri="{BB962C8B-B14F-4D97-AF65-F5344CB8AC3E}">
        <p14:creationId xmlns:p14="http://schemas.microsoft.com/office/powerpoint/2010/main" val="13861673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Effect transition="in" filter="fade">
                                      <p:cBhvr>
                                        <p:cTn id="7" dur="2000"/>
                                        <p:tgtEl>
                                          <p:spTgt spid="133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123">
                                            <p:txEl>
                                              <p:pRg st="1" end="1"/>
                                            </p:txEl>
                                          </p:spTgt>
                                        </p:tgtEl>
                                        <p:attrNameLst>
                                          <p:attrName>style.visibility</p:attrName>
                                        </p:attrNameLst>
                                      </p:cBhvr>
                                      <p:to>
                                        <p:strVal val="visible"/>
                                      </p:to>
                                    </p:set>
                                    <p:animEffect transition="in" filter="fade">
                                      <p:cBhvr>
                                        <p:cTn id="12" dur="2000"/>
                                        <p:tgtEl>
                                          <p:spTgt spid="133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endParaRPr lang="nl-NL"/>
          </a:p>
        </p:txBody>
      </p:sp>
      <p:pic>
        <p:nvPicPr>
          <p:cNvPr id="3" name="Afbeelding 2" descr="IMG_01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2" y="0"/>
            <a:ext cx="3819169" cy="2680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Afbeelding 3" descr="IMG_016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4600" y="2678202"/>
            <a:ext cx="3784600" cy="2655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2863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3"/>
          <p:cNvSpPr>
            <a:spLocks noGrp="1" noChangeArrowheads="1"/>
          </p:cNvSpPr>
          <p:nvPr>
            <p:ph type="body" sz="half" idx="4294967295"/>
          </p:nvPr>
        </p:nvSpPr>
        <p:spPr>
          <a:xfrm>
            <a:off x="594809" y="888254"/>
            <a:ext cx="3343560" cy="3520529"/>
          </a:xfrm>
          <a:prstGeom prst="rect">
            <a:avLst/>
          </a:prstGeom>
        </p:spPr>
        <p:txBody>
          <a:bodyPr lIns="74233" tIns="37117" rIns="74233" bIns="37117" anchor="ctr" anchorCtr="1"/>
          <a:lstStyle/>
          <a:p>
            <a:pPr marL="0" indent="0" algn="ctr">
              <a:lnSpc>
                <a:spcPct val="80000"/>
              </a:lnSpc>
              <a:buNone/>
              <a:defRPr/>
            </a:pPr>
            <a:r>
              <a:rPr lang="en-US" sz="2300" b="1">
                <a:latin typeface="Arial" charset="0"/>
                <a:ea typeface="ＭＳ Ｐゴシック" charset="0"/>
              </a:rPr>
              <a:t>Why?</a:t>
            </a:r>
          </a:p>
          <a:p>
            <a:pPr marL="0" indent="0" algn="ctr">
              <a:lnSpc>
                <a:spcPct val="80000"/>
              </a:lnSpc>
              <a:buNone/>
              <a:defRPr/>
            </a:pPr>
            <a:r>
              <a:rPr lang="en-US" sz="1600" b="1">
                <a:latin typeface="Arial" charset="0"/>
                <a:ea typeface="ＭＳ Ｐゴシック" charset="0"/>
              </a:rPr>
              <a:t> </a:t>
            </a:r>
          </a:p>
          <a:p>
            <a:pPr marL="0" indent="0" algn="ctr">
              <a:lnSpc>
                <a:spcPct val="80000"/>
              </a:lnSpc>
              <a:buNone/>
              <a:defRPr/>
            </a:pPr>
            <a:r>
              <a:rPr lang="en-US" sz="1600" b="1">
                <a:latin typeface="Arial" charset="0"/>
                <a:ea typeface="ＭＳ Ｐゴシック" charset="0"/>
              </a:rPr>
              <a:t>	You do not have to search for information, materials.</a:t>
            </a:r>
          </a:p>
          <a:p>
            <a:pPr marL="0" indent="0" algn="ctr">
              <a:lnSpc>
                <a:spcPct val="80000"/>
              </a:lnSpc>
              <a:buNone/>
              <a:defRPr/>
            </a:pPr>
            <a:endParaRPr lang="en-US" sz="1600" b="1">
              <a:latin typeface="Arial" charset="0"/>
              <a:ea typeface="ＭＳ Ｐゴシック" charset="0"/>
            </a:endParaRPr>
          </a:p>
          <a:p>
            <a:pPr marL="0" indent="0" algn="ctr">
              <a:lnSpc>
                <a:spcPct val="80000"/>
              </a:lnSpc>
              <a:defRPr/>
            </a:pPr>
            <a:r>
              <a:rPr lang="en-US" sz="1600" b="1">
                <a:latin typeface="Arial" charset="0"/>
                <a:ea typeface="ＭＳ Ｐゴシック" charset="0"/>
              </a:rPr>
              <a:t>You work more safely and efficient.</a:t>
            </a:r>
          </a:p>
          <a:p>
            <a:pPr marL="0" indent="0" algn="ctr">
              <a:lnSpc>
                <a:spcPct val="80000"/>
              </a:lnSpc>
              <a:defRPr/>
            </a:pPr>
            <a:endParaRPr lang="en-US" sz="1600" b="1">
              <a:latin typeface="Arial" charset="0"/>
              <a:ea typeface="ＭＳ Ｐゴシック" charset="0"/>
            </a:endParaRPr>
          </a:p>
          <a:p>
            <a:pPr marL="0" indent="0" algn="ctr">
              <a:lnSpc>
                <a:spcPct val="80000"/>
              </a:lnSpc>
              <a:defRPr/>
            </a:pPr>
            <a:r>
              <a:rPr lang="en-US" sz="1600" b="1">
                <a:latin typeface="Arial" charset="0"/>
                <a:ea typeface="ＭＳ Ｐゴシック" charset="0"/>
              </a:rPr>
              <a:t>It shows how you relate to your work.</a:t>
            </a:r>
            <a:endParaRPr lang="nl-NL" sz="1600" b="1">
              <a:latin typeface="Arial" charset="0"/>
              <a:ea typeface="ＭＳ Ｐゴシック" charset="0"/>
            </a:endParaRPr>
          </a:p>
        </p:txBody>
      </p:sp>
      <p:pic>
        <p:nvPicPr>
          <p:cNvPr id="135172" name="Picture 13"/>
          <p:cNvPicPr>
            <a:picLocks noGrp="1" noChangeAspect="1" noChangeArrowheads="1"/>
          </p:cNvPicPr>
          <p:nvPr>
            <p:ph sz="half" idx="4294967295"/>
          </p:nvPr>
        </p:nvPicPr>
        <p:blipFill>
          <a:blip r:embed="rId2">
            <a:extLst>
              <a:ext uri="{28A0092B-C50C-407E-A947-70E740481C1C}">
                <a14:useLocalDpi xmlns:a14="http://schemas.microsoft.com/office/drawing/2010/main"/>
              </a:ext>
            </a:extLst>
          </a:blip>
          <a:srcRect/>
          <a:stretch>
            <a:fillRect/>
          </a:stretch>
        </p:blipFill>
        <p:spPr>
          <a:xfrm>
            <a:off x="4282857" y="1819071"/>
            <a:ext cx="3286344" cy="2039734"/>
          </a:xfrm>
          <a:prstGeom prst="rect">
            <a:avLst/>
          </a:prstGeom>
        </p:spPr>
      </p:pic>
    </p:spTree>
    <p:extLst>
      <p:ext uri="{BB962C8B-B14F-4D97-AF65-F5344CB8AC3E}">
        <p14:creationId xmlns:p14="http://schemas.microsoft.com/office/powerpoint/2010/main" val="3793952878"/>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pic>
        <p:nvPicPr>
          <p:cNvPr id="5" name="Content Placeholder 4" descr="A close-up of a checklist&#10;&#10;AI-generated content may be incorrect.">
            <a:extLst>
              <a:ext uri="{FF2B5EF4-FFF2-40B4-BE49-F238E27FC236}">
                <a16:creationId xmlns:a16="http://schemas.microsoft.com/office/drawing/2014/main" id="{AE86AE2D-C52D-DF85-88C0-C15FCD004C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1000" y="76200"/>
            <a:ext cx="5105400" cy="5338120"/>
          </a:xfrm>
        </p:spPr>
      </p:pic>
    </p:spTree>
    <p:extLst>
      <p:ext uri="{BB962C8B-B14F-4D97-AF65-F5344CB8AC3E}">
        <p14:creationId xmlns:p14="http://schemas.microsoft.com/office/powerpoint/2010/main" val="3868993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8460" y="685800"/>
            <a:ext cx="6812280" cy="889000"/>
          </a:xfrm>
        </p:spPr>
        <p:txBody>
          <a:bodyPr/>
          <a:lstStyle/>
          <a:p>
            <a:pPr eaLnBrk="1" hangingPunct="1">
              <a:defRPr/>
            </a:pPr>
            <a:r>
              <a:rPr lang="nl-NL" dirty="0" err="1"/>
              <a:t>What</a:t>
            </a:r>
            <a:r>
              <a:rPr lang="nl-NL" dirty="0"/>
              <a:t> </a:t>
            </a:r>
            <a:r>
              <a:rPr lang="nl-NL" dirty="0" err="1"/>
              <a:t>ideas</a:t>
            </a:r>
            <a:r>
              <a:rPr lang="nl-NL" dirty="0"/>
              <a:t> </a:t>
            </a:r>
            <a:r>
              <a:rPr lang="nl-NL" dirty="0" err="1"/>
              <a:t>did</a:t>
            </a:r>
            <a:r>
              <a:rPr lang="nl-NL" dirty="0"/>
              <a:t> </a:t>
            </a:r>
            <a:r>
              <a:rPr lang="nl-NL" dirty="0" err="1"/>
              <a:t>you</a:t>
            </a:r>
            <a:r>
              <a:rPr lang="nl-NL" dirty="0"/>
              <a:t> </a:t>
            </a:r>
            <a:r>
              <a:rPr lang="nl-NL" dirty="0" err="1"/>
              <a:t>came</a:t>
            </a:r>
            <a:r>
              <a:rPr lang="nl-NL" dirty="0"/>
              <a:t> up </a:t>
            </a:r>
            <a:r>
              <a:rPr lang="nl-NL" dirty="0" err="1"/>
              <a:t>with</a:t>
            </a:r>
            <a:r>
              <a:rPr lang="nl-NL" dirty="0"/>
              <a:t> </a:t>
            </a:r>
            <a:r>
              <a:rPr lang="nl-NL" dirty="0" err="1"/>
              <a:t>for</a:t>
            </a:r>
            <a:r>
              <a:rPr lang="nl-NL" dirty="0"/>
              <a:t> the action plan?</a:t>
            </a:r>
          </a:p>
        </p:txBody>
      </p:sp>
      <p:sp>
        <p:nvSpPr>
          <p:cNvPr id="3" name="Tijdelijke aanduiding voor inhoud 2"/>
          <p:cNvSpPr>
            <a:spLocks noGrp="1"/>
          </p:cNvSpPr>
          <p:nvPr>
            <p:ph idx="1"/>
          </p:nvPr>
        </p:nvSpPr>
        <p:spPr/>
        <p:txBody>
          <a:bodyPr/>
          <a:lstStyle/>
          <a:p>
            <a:pPr eaLnBrk="1" hangingPunct="1">
              <a:defRPr/>
            </a:pPr>
            <a:endParaRPr lang="nl-NL" dirty="0"/>
          </a:p>
          <a:p>
            <a:pPr eaLnBrk="1" hangingPunct="1">
              <a:defRPr/>
            </a:pPr>
            <a:r>
              <a:rPr lang="nl-NL" dirty="0"/>
              <a:t> </a:t>
            </a:r>
          </a:p>
        </p:txBody>
      </p:sp>
      <p:sp>
        <p:nvSpPr>
          <p:cNvPr id="61443" name="Tekstvak 3"/>
          <p:cNvSpPr txBox="1">
            <a:spLocks noChangeArrowheads="1"/>
          </p:cNvSpPr>
          <p:nvPr/>
        </p:nvSpPr>
        <p:spPr bwMode="auto">
          <a:xfrm>
            <a:off x="1627081" y="3106086"/>
            <a:ext cx="135064" cy="344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6879" tIns="33440" rIns="66879" bIns="33440">
            <a:spAutoFit/>
          </a:bodyPr>
          <a:lstStyle/>
          <a:p>
            <a:endParaRPr lang="nl-NL"/>
          </a:p>
        </p:txBody>
      </p:sp>
    </p:spTree>
    <p:extLst>
      <p:ext uri="{BB962C8B-B14F-4D97-AF65-F5344CB8AC3E}">
        <p14:creationId xmlns:p14="http://schemas.microsoft.com/office/powerpoint/2010/main" val="167979348"/>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08000" y="381000"/>
            <a:ext cx="6434416" cy="1143640"/>
          </a:xfrm>
        </p:spPr>
        <p:txBody>
          <a:bodyPr/>
          <a:lstStyle/>
          <a:p>
            <a:pPr eaLnBrk="1" hangingPunct="1">
              <a:defRPr/>
            </a:pPr>
            <a:r>
              <a:rPr lang="nl-NL" dirty="0"/>
              <a:t>Motto of </a:t>
            </a:r>
            <a:r>
              <a:rPr lang="nl-NL" dirty="0" err="1"/>
              <a:t>today</a:t>
            </a:r>
            <a:r>
              <a:rPr lang="nl-NL" dirty="0"/>
              <a:t>:</a:t>
            </a:r>
            <a:br>
              <a:rPr lang="nl-NL" dirty="0"/>
            </a:br>
            <a:r>
              <a:rPr lang="nl-NL" dirty="0"/>
              <a:t>DO NOT RISK YOURSELF!!!!!</a:t>
            </a:r>
          </a:p>
        </p:txBody>
      </p:sp>
      <p:pic>
        <p:nvPicPr>
          <p:cNvPr id="63490"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200" y="2895600"/>
            <a:ext cx="3580768" cy="2235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6049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3" descr="SL CYH_WHO INITIATIVE-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16" y="711275"/>
            <a:ext cx="3521168" cy="3456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0202499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7865" y="1346382"/>
            <a:ext cx="6809896" cy="889373"/>
          </a:xfrm>
        </p:spPr>
        <p:txBody>
          <a:bodyPr/>
          <a:lstStyle/>
          <a:p>
            <a:pPr eaLnBrk="1" hangingPunct="1">
              <a:defRPr/>
            </a:pPr>
            <a:r>
              <a:rPr lang="nl-NL" dirty="0">
                <a:solidFill>
                  <a:srgbClr val="FF0000"/>
                </a:solidFill>
              </a:rPr>
              <a:t>2. </a:t>
            </a:r>
            <a:r>
              <a:rPr lang="nl-NL" dirty="0" err="1">
                <a:solidFill>
                  <a:srgbClr val="FF0000"/>
                </a:solidFill>
              </a:rPr>
              <a:t>Garbage</a:t>
            </a:r>
            <a:br>
              <a:rPr lang="nl-NL" dirty="0">
                <a:solidFill>
                  <a:srgbClr val="FF0000"/>
                </a:solidFill>
              </a:rPr>
            </a:br>
            <a:br>
              <a:rPr lang="nl-NL" dirty="0"/>
            </a:br>
            <a:r>
              <a:rPr lang="nl-NL" dirty="0" err="1"/>
              <a:t>sort</a:t>
            </a:r>
            <a:br>
              <a:rPr lang="nl-NL" dirty="0"/>
            </a:br>
            <a:endParaRPr lang="nl-NL" dirty="0"/>
          </a:p>
        </p:txBody>
      </p:sp>
      <p:pic>
        <p:nvPicPr>
          <p:cNvPr id="15362" name="Afbeelding 2" descr="IMG_124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0177" y="2412733"/>
            <a:ext cx="37846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45145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endParaRPr lang="nl-NL"/>
          </a:p>
        </p:txBody>
      </p:sp>
      <p:pic>
        <p:nvPicPr>
          <p:cNvPr id="3" name="Afbeelding 2" descr="IMG_128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21655" y="836217"/>
            <a:ext cx="5319438" cy="3676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7" name="Afbeelding 3" descr="DSCN097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6128" y="0"/>
            <a:ext cx="3893072"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6078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endParaRPr lang="nl-NL"/>
          </a:p>
        </p:txBody>
      </p:sp>
      <p:pic>
        <p:nvPicPr>
          <p:cNvPr id="17410" name="Afbeelding 2" descr="DSCN09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65069"/>
            <a:ext cx="3928832" cy="2768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4" descr="IMG_12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561"/>
            <a:ext cx="3838240" cy="2705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Afbeelding 5" descr="DSCN096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458392" y="-620152"/>
            <a:ext cx="2665880" cy="390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Afbeelding 6" descr="IMG_123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38241" y="2667001"/>
            <a:ext cx="37846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49696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eaLnBrk="1" hangingPunct="1">
              <a:defRPr/>
            </a:pPr>
            <a:r>
              <a:rPr lang="nl-NL" dirty="0">
                <a:solidFill>
                  <a:srgbClr val="FF0000"/>
                </a:solidFill>
              </a:rPr>
              <a:t>3. </a:t>
            </a:r>
            <a:r>
              <a:rPr lang="nl-NL" dirty="0" err="1">
                <a:solidFill>
                  <a:srgbClr val="FF0000"/>
                </a:solidFill>
              </a:rPr>
              <a:t>Dirt</a:t>
            </a:r>
            <a:endParaRPr lang="nl-NL" dirty="0">
              <a:solidFill>
                <a:srgbClr val="FF0000"/>
              </a:solidFill>
            </a:endParaRPr>
          </a:p>
        </p:txBody>
      </p:sp>
      <p:pic>
        <p:nvPicPr>
          <p:cNvPr id="3" name="Afbeelding 2" descr="DSCN096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29049" y="1482462"/>
            <a:ext cx="4080588" cy="362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Afbeelding 3" descr="IMG_124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2488" y="3276345"/>
            <a:ext cx="3946712" cy="205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4" descr="IMG_125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2488" y="1244452"/>
            <a:ext cx="3946712" cy="2108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99128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365</TotalTime>
  <Words>1378</Words>
  <Application>Microsoft Macintosh PowerPoint</Application>
  <PresentationFormat>Custom</PresentationFormat>
  <Paragraphs>248</Paragraphs>
  <Slides>54</Slides>
  <Notes>38</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3</vt:i4>
      </vt:variant>
      <vt:variant>
        <vt:lpstr>Slide Titles</vt:lpstr>
      </vt:variant>
      <vt:variant>
        <vt:i4>54</vt:i4>
      </vt:variant>
    </vt:vector>
  </HeadingPairs>
  <TitlesOfParts>
    <vt:vector size="66" baseType="lpstr">
      <vt:lpstr>SimSun</vt:lpstr>
      <vt:lpstr>Alwyn</vt:lpstr>
      <vt:lpstr>Alwyn Bold</vt:lpstr>
      <vt:lpstr>Alwyn Light</vt:lpstr>
      <vt:lpstr>Arial</vt:lpstr>
      <vt:lpstr>Calibri</vt:lpstr>
      <vt:lpstr>Times New Roman</vt:lpstr>
      <vt:lpstr>Office Theme</vt:lpstr>
      <vt:lpstr>Office-thema</vt:lpstr>
      <vt:lpstr>think-cell Slide</vt:lpstr>
      <vt:lpstr>Visio</vt:lpstr>
      <vt:lpstr>CorelDRAW.Graphic.14</vt:lpstr>
      <vt:lpstr>Resource management  5-S!</vt:lpstr>
      <vt:lpstr>                           </vt:lpstr>
      <vt:lpstr>                           </vt:lpstr>
      <vt:lpstr>Hospital tour</vt:lpstr>
      <vt:lpstr>PowerPoint Presentation</vt:lpstr>
      <vt:lpstr>2. Garbage  sort </vt:lpstr>
      <vt:lpstr>PowerPoint Presentation</vt:lpstr>
      <vt:lpstr>PowerPoint Presentation</vt:lpstr>
      <vt:lpstr>3. Dirt</vt:lpstr>
      <vt:lpstr>4. Dangerous</vt:lpstr>
      <vt:lpstr>PowerPoint Presentation</vt:lpstr>
      <vt:lpstr>PowerPoint Presentation</vt:lpstr>
      <vt:lpstr>5. Storage set </vt:lpstr>
      <vt:lpstr>PowerPoint Presentation</vt:lpstr>
      <vt:lpstr>6. Materials</vt:lpstr>
      <vt:lpstr>NL as well</vt:lpstr>
      <vt:lpstr>PowerPoint Presentation</vt:lpstr>
      <vt:lpstr>PowerPoint Presentation</vt:lpstr>
      <vt:lpstr>PowerPoint Presentation</vt:lpstr>
      <vt:lpstr>PowerPoint Presentation</vt:lpstr>
      <vt:lpstr>                           </vt:lpstr>
      <vt:lpstr>                           </vt:lpstr>
      <vt:lpstr>PowerPoint Presentation</vt:lpstr>
      <vt:lpstr>                           </vt:lpstr>
      <vt:lpstr>PowerPoint Presentation</vt:lpstr>
      <vt:lpstr>How many balls and which color is least?</vt:lpstr>
      <vt:lpstr>How many balls and which color is least?</vt:lpstr>
      <vt:lpstr>Everything has a place  and is there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What ideas did you came up with for the action plan?</vt:lpstr>
      <vt:lpstr>Motto of today: DO NOT RISK YOURSELF!!!!!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Everard</dc:creator>
  <cp:lastModifiedBy>Everard van Kemenade</cp:lastModifiedBy>
  <cp:revision>38</cp:revision>
  <dcterms:modified xsi:type="dcterms:W3CDTF">2025-03-02T16:42:22Z</dcterms:modified>
</cp:coreProperties>
</file>