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mp3" ContentType="audio/m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53" r:id="rId2"/>
  </p:sldMasterIdLst>
  <p:notesMasterIdLst>
    <p:notesMasterId r:id="rId50"/>
  </p:notesMasterIdLst>
  <p:handoutMasterIdLst>
    <p:handoutMasterId r:id="rId51"/>
  </p:handoutMasterIdLst>
  <p:sldIdLst>
    <p:sldId id="256" r:id="rId3"/>
    <p:sldId id="1204" r:id="rId4"/>
    <p:sldId id="571" r:id="rId5"/>
    <p:sldId id="1203" r:id="rId6"/>
    <p:sldId id="1182" r:id="rId7"/>
    <p:sldId id="1111" r:id="rId8"/>
    <p:sldId id="1026" r:id="rId9"/>
    <p:sldId id="1092" r:id="rId10"/>
    <p:sldId id="1112" r:id="rId11"/>
    <p:sldId id="1150" r:id="rId12"/>
    <p:sldId id="491" r:id="rId13"/>
    <p:sldId id="547" r:id="rId14"/>
    <p:sldId id="986" r:id="rId15"/>
    <p:sldId id="277" r:id="rId16"/>
    <p:sldId id="1094" r:id="rId17"/>
    <p:sldId id="1039" r:id="rId18"/>
    <p:sldId id="1174" r:id="rId19"/>
    <p:sldId id="1175" r:id="rId20"/>
    <p:sldId id="1214" r:id="rId21"/>
    <p:sldId id="262" r:id="rId22"/>
    <p:sldId id="263" r:id="rId23"/>
    <p:sldId id="266" r:id="rId24"/>
    <p:sldId id="258" r:id="rId25"/>
    <p:sldId id="1224" r:id="rId26"/>
    <p:sldId id="259" r:id="rId27"/>
    <p:sldId id="1210" r:id="rId28"/>
    <p:sldId id="1218" r:id="rId29"/>
    <p:sldId id="1219" r:id="rId30"/>
    <p:sldId id="1176" r:id="rId31"/>
    <p:sldId id="1205" r:id="rId32"/>
    <p:sldId id="1206" r:id="rId33"/>
    <p:sldId id="1207" r:id="rId34"/>
    <p:sldId id="1215" r:id="rId35"/>
    <p:sldId id="1208" r:id="rId36"/>
    <p:sldId id="1211" r:id="rId37"/>
    <p:sldId id="1177" r:id="rId38"/>
    <p:sldId id="1220" r:id="rId39"/>
    <p:sldId id="1212" r:id="rId40"/>
    <p:sldId id="1216" r:id="rId41"/>
    <p:sldId id="1213" r:id="rId42"/>
    <p:sldId id="264" r:id="rId43"/>
    <p:sldId id="1178" r:id="rId44"/>
    <p:sldId id="1217" r:id="rId45"/>
    <p:sldId id="265" r:id="rId46"/>
    <p:sldId id="341" r:id="rId47"/>
    <p:sldId id="1209" r:id="rId48"/>
    <p:sldId id="302" r:id="rId49"/>
  </p:sldIdLst>
  <p:sldSz cx="7569200" cy="5334000"/>
  <p:notesSz cx="7569200" cy="5334000"/>
  <p:defaultText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A7A2"/>
    <a:srgbClr val="0FCBC2"/>
    <a:srgbClr val="008080"/>
    <a:srgbClr val="3399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379"/>
    <p:restoredTop sz="94694"/>
  </p:normalViewPr>
  <p:slideViewPr>
    <p:cSldViewPr>
      <p:cViewPr varScale="1">
        <p:scale>
          <a:sx n="156" d="100"/>
          <a:sy n="156" d="100"/>
        </p:scale>
        <p:origin x="1312" y="176"/>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handoutMaster" Target="handoutMasters/handoutMaster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3279775" cy="266700"/>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sz="quarter" idx="1"/>
          </p:nvPr>
        </p:nvSpPr>
        <p:spPr>
          <a:xfrm>
            <a:off x="4287838" y="0"/>
            <a:ext cx="3279775" cy="266700"/>
          </a:xfrm>
          <a:prstGeom prst="rect">
            <a:avLst/>
          </a:prstGeom>
        </p:spPr>
        <p:txBody>
          <a:bodyPr vert="horz" lIns="91440" tIns="45720" rIns="91440" bIns="45720" rtlCol="0"/>
          <a:lstStyle>
            <a:lvl1pPr algn="r">
              <a:defRPr sz="1200"/>
            </a:lvl1pPr>
          </a:lstStyle>
          <a:p>
            <a:fld id="{AFC55BD7-589C-4CE5-8B67-706AD4B9F329}" type="datetimeFigureOut">
              <a:rPr lang="nl-NL" smtClean="0"/>
              <a:pPr/>
              <a:t>12-11-2024</a:t>
            </a:fld>
            <a:endParaRPr lang="nl-NL"/>
          </a:p>
        </p:txBody>
      </p:sp>
      <p:sp>
        <p:nvSpPr>
          <p:cNvPr id="4" name="Tijdelijke aanduiding voor voettekst 3"/>
          <p:cNvSpPr>
            <a:spLocks noGrp="1"/>
          </p:cNvSpPr>
          <p:nvPr>
            <p:ph type="ftr" sz="quarter" idx="2"/>
          </p:nvPr>
        </p:nvSpPr>
        <p:spPr>
          <a:xfrm>
            <a:off x="0" y="5065713"/>
            <a:ext cx="3279775" cy="266700"/>
          </a:xfrm>
          <a:prstGeom prst="rect">
            <a:avLst/>
          </a:prstGeom>
        </p:spPr>
        <p:txBody>
          <a:bodyPr vert="horz" lIns="91440" tIns="45720" rIns="91440" bIns="45720" rtlCol="0" anchor="b"/>
          <a:lstStyle>
            <a:lvl1pPr algn="l">
              <a:defRPr sz="1200"/>
            </a:lvl1pPr>
          </a:lstStyle>
          <a:p>
            <a:endParaRPr lang="nl-NL"/>
          </a:p>
        </p:txBody>
      </p:sp>
      <p:sp>
        <p:nvSpPr>
          <p:cNvPr id="5" name="Tijdelijke aanduiding voor dianummer 4"/>
          <p:cNvSpPr>
            <a:spLocks noGrp="1"/>
          </p:cNvSpPr>
          <p:nvPr>
            <p:ph type="sldNum" sz="quarter" idx="3"/>
          </p:nvPr>
        </p:nvSpPr>
        <p:spPr>
          <a:xfrm>
            <a:off x="4287838" y="5065713"/>
            <a:ext cx="3279775" cy="266700"/>
          </a:xfrm>
          <a:prstGeom prst="rect">
            <a:avLst/>
          </a:prstGeom>
        </p:spPr>
        <p:txBody>
          <a:bodyPr vert="horz" lIns="91440" tIns="45720" rIns="91440" bIns="45720" rtlCol="0" anchor="b"/>
          <a:lstStyle>
            <a:lvl1pPr algn="r">
              <a:defRPr sz="1200"/>
            </a:lvl1pPr>
          </a:lstStyle>
          <a:p>
            <a:fld id="{19B8765C-F6DE-45B0-829F-BC16D026737F}" type="slidenum">
              <a:rPr lang="nl-NL" smtClean="0"/>
              <a:pPr/>
              <a:t>‹#›</a:t>
            </a:fld>
            <a:endParaRPr lang="nl-NL"/>
          </a:p>
        </p:txBody>
      </p:sp>
    </p:spTree>
    <p:extLst>
      <p:ext uri="{BB962C8B-B14F-4D97-AF65-F5344CB8AC3E}">
        <p14:creationId xmlns:p14="http://schemas.microsoft.com/office/powerpoint/2010/main" val="235453712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3279775" cy="266700"/>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4287838" y="0"/>
            <a:ext cx="3279775" cy="266700"/>
          </a:xfrm>
          <a:prstGeom prst="rect">
            <a:avLst/>
          </a:prstGeom>
        </p:spPr>
        <p:txBody>
          <a:bodyPr vert="horz" lIns="91440" tIns="45720" rIns="91440" bIns="45720" rtlCol="0"/>
          <a:lstStyle>
            <a:lvl1pPr algn="r">
              <a:defRPr sz="1200"/>
            </a:lvl1pPr>
          </a:lstStyle>
          <a:p>
            <a:fld id="{B79FBB1B-CC99-884D-97C4-25BC286A377C}" type="datetimeFigureOut">
              <a:rPr lang="nl-NL" smtClean="0"/>
              <a:t>12-11-2024</a:t>
            </a:fld>
            <a:endParaRPr lang="nl-NL"/>
          </a:p>
        </p:txBody>
      </p:sp>
      <p:sp>
        <p:nvSpPr>
          <p:cNvPr id="4" name="Tijdelijke aanduiding voor dia-afbeelding 3"/>
          <p:cNvSpPr>
            <a:spLocks noGrp="1" noRot="1" noChangeAspect="1"/>
          </p:cNvSpPr>
          <p:nvPr>
            <p:ph type="sldImg" idx="2"/>
          </p:nvPr>
        </p:nvSpPr>
        <p:spPr>
          <a:xfrm>
            <a:off x="2365375" y="400050"/>
            <a:ext cx="2838450" cy="200025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757238" y="2533650"/>
            <a:ext cx="6054725" cy="2400300"/>
          </a:xfrm>
          <a:prstGeom prst="rect">
            <a:avLst/>
          </a:prstGeom>
        </p:spPr>
        <p:txBody>
          <a:bodyPr vert="horz" lIns="91440" tIns="45720" rIns="91440" bIns="45720" rtlCol="0"/>
          <a:lstStyle/>
          <a:p>
            <a:pPr lvl="0"/>
            <a:r>
              <a:rPr lang="nl-NL"/>
              <a:t>Klik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6" name="Tijdelijke aanduiding voor voettekst 5"/>
          <p:cNvSpPr>
            <a:spLocks noGrp="1"/>
          </p:cNvSpPr>
          <p:nvPr>
            <p:ph type="ftr" sz="quarter" idx="4"/>
          </p:nvPr>
        </p:nvSpPr>
        <p:spPr>
          <a:xfrm>
            <a:off x="0" y="5065713"/>
            <a:ext cx="3279775" cy="266700"/>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4287838" y="5065713"/>
            <a:ext cx="3279775" cy="266700"/>
          </a:xfrm>
          <a:prstGeom prst="rect">
            <a:avLst/>
          </a:prstGeom>
        </p:spPr>
        <p:txBody>
          <a:bodyPr vert="horz" lIns="91440" tIns="45720" rIns="91440" bIns="45720" rtlCol="0" anchor="b"/>
          <a:lstStyle>
            <a:lvl1pPr algn="r">
              <a:defRPr sz="1200"/>
            </a:lvl1pPr>
          </a:lstStyle>
          <a:p>
            <a:fld id="{67D9671F-84E0-304E-971D-44ECC3883A79}" type="slidenum">
              <a:rPr lang="nl-NL" smtClean="0"/>
              <a:t>‹#›</a:t>
            </a:fld>
            <a:endParaRPr lang="nl-NL"/>
          </a:p>
        </p:txBody>
      </p:sp>
    </p:spTree>
    <p:extLst>
      <p:ext uri="{BB962C8B-B14F-4D97-AF65-F5344CB8AC3E}">
        <p14:creationId xmlns:p14="http://schemas.microsoft.com/office/powerpoint/2010/main" val="2006103826"/>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L" dirty="0"/>
          </a:p>
        </p:txBody>
      </p:sp>
      <p:sp>
        <p:nvSpPr>
          <p:cNvPr id="4" name="Slide Number Placeholder 3"/>
          <p:cNvSpPr>
            <a:spLocks noGrp="1"/>
          </p:cNvSpPr>
          <p:nvPr>
            <p:ph type="sldNum" sz="quarter" idx="5"/>
          </p:nvPr>
        </p:nvSpPr>
        <p:spPr/>
        <p:txBody>
          <a:bodyPr/>
          <a:lstStyle/>
          <a:p>
            <a:pPr>
              <a:defRPr/>
            </a:pPr>
            <a:fld id="{F980A64D-5AA0-42B9-839D-E995EEE28CA2}" type="slidenum">
              <a:rPr lang="nl-NL" smtClean="0"/>
              <a:pPr>
                <a:defRPr/>
              </a:pPr>
              <a:t>8</a:t>
            </a:fld>
            <a:endParaRPr lang="nl-NL"/>
          </a:p>
        </p:txBody>
      </p:sp>
    </p:spTree>
    <p:extLst>
      <p:ext uri="{BB962C8B-B14F-4D97-AF65-F5344CB8AC3E}">
        <p14:creationId xmlns:p14="http://schemas.microsoft.com/office/powerpoint/2010/main" val="16554675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087DE6-83C8-FCFC-A6B1-569B3AA4EE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A65315-5373-3D21-101E-23471FAE40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72E590-B262-9FCD-9AD5-11A223DB5082}"/>
              </a:ext>
            </a:extLst>
          </p:cNvPr>
          <p:cNvSpPr>
            <a:spLocks noGrp="1"/>
          </p:cNvSpPr>
          <p:nvPr>
            <p:ph type="body" idx="1"/>
          </p:nvPr>
        </p:nvSpPr>
        <p:spPr/>
        <p:txBody>
          <a:bodyPr/>
          <a:lstStyle/>
          <a:p>
            <a:r>
              <a:rPr lang="en-GB" dirty="0"/>
              <a:t>P</a:t>
            </a:r>
            <a:r>
              <a:rPr lang="en-NL" dirty="0"/>
              <a:t>lacation consessies doen</a:t>
            </a:r>
          </a:p>
        </p:txBody>
      </p:sp>
      <p:sp>
        <p:nvSpPr>
          <p:cNvPr id="4" name="Slide Number Placeholder 3">
            <a:extLst>
              <a:ext uri="{FF2B5EF4-FFF2-40B4-BE49-F238E27FC236}">
                <a16:creationId xmlns:a16="http://schemas.microsoft.com/office/drawing/2014/main" id="{957F62F2-72DE-A5C2-297D-F7F40D75E8C5}"/>
              </a:ext>
            </a:extLst>
          </p:cNvPr>
          <p:cNvSpPr>
            <a:spLocks noGrp="1"/>
          </p:cNvSpPr>
          <p:nvPr>
            <p:ph type="sldNum" sz="quarter" idx="5"/>
          </p:nvPr>
        </p:nvSpPr>
        <p:spPr/>
        <p:txBody>
          <a:bodyPr/>
          <a:lstStyle/>
          <a:p>
            <a:pPr>
              <a:defRPr/>
            </a:pPr>
            <a:fld id="{F980A64D-5AA0-42B9-839D-E995EEE28CA2}" type="slidenum">
              <a:rPr lang="nl-NL" smtClean="0"/>
              <a:pPr>
                <a:defRPr/>
              </a:pPr>
              <a:t>11</a:t>
            </a:fld>
            <a:endParaRPr lang="nl-NL"/>
          </a:p>
        </p:txBody>
      </p:sp>
    </p:spTree>
    <p:extLst>
      <p:ext uri="{BB962C8B-B14F-4D97-AF65-F5344CB8AC3E}">
        <p14:creationId xmlns:p14="http://schemas.microsoft.com/office/powerpoint/2010/main" val="33021528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object 3"/>
          <p:cNvSpPr/>
          <p:nvPr userDrawn="1"/>
        </p:nvSpPr>
        <p:spPr>
          <a:xfrm>
            <a:off x="355600" y="228600"/>
            <a:ext cx="1104544" cy="515251"/>
          </a:xfrm>
          <a:prstGeom prst="rect">
            <a:avLst/>
          </a:prstGeom>
          <a:blipFill>
            <a:blip r:embed="rId2" cstate="print"/>
            <a:stretch>
              <a:fillRect/>
            </a:stretch>
          </a:blipFill>
        </p:spPr>
        <p:txBody>
          <a:bodyPr wrap="square" lIns="0" tIns="0" rIns="0" bIns="0" rtlCol="0">
            <a:noAutofit/>
          </a:bodyPr>
          <a:lstStyle/>
          <a:p>
            <a:r>
              <a:rPr lang="nl-NL" dirty="0"/>
              <a:t>   </a:t>
            </a:r>
            <a:endParaRPr/>
          </a:p>
        </p:txBody>
      </p:sp>
      <p:sp>
        <p:nvSpPr>
          <p:cNvPr id="3" name="object 4"/>
          <p:cNvSpPr/>
          <p:nvPr userDrawn="1"/>
        </p:nvSpPr>
        <p:spPr>
          <a:xfrm>
            <a:off x="355600" y="228600"/>
            <a:ext cx="1104544" cy="515251"/>
          </a:xfrm>
          <a:custGeom>
            <a:avLst/>
            <a:gdLst/>
            <a:ahLst/>
            <a:cxnLst/>
            <a:rect l="l" t="t" r="r" b="b"/>
            <a:pathLst>
              <a:path w="1104544" h="515251">
                <a:moveTo>
                  <a:pt x="348221" y="0"/>
                </a:moveTo>
                <a:lnTo>
                  <a:pt x="512089" y="4724"/>
                </a:lnTo>
                <a:lnTo>
                  <a:pt x="430161" y="67754"/>
                </a:lnTo>
                <a:lnTo>
                  <a:pt x="623963" y="92964"/>
                </a:lnTo>
                <a:lnTo>
                  <a:pt x="726389" y="12611"/>
                </a:lnTo>
                <a:lnTo>
                  <a:pt x="1104544" y="23634"/>
                </a:lnTo>
                <a:lnTo>
                  <a:pt x="800442" y="222173"/>
                </a:lnTo>
                <a:lnTo>
                  <a:pt x="647598" y="193814"/>
                </a:lnTo>
                <a:lnTo>
                  <a:pt x="438035" y="334048"/>
                </a:lnTo>
                <a:lnTo>
                  <a:pt x="557784" y="379742"/>
                </a:lnTo>
                <a:lnTo>
                  <a:pt x="348221" y="515251"/>
                </a:lnTo>
                <a:lnTo>
                  <a:pt x="190652" y="412826"/>
                </a:lnTo>
                <a:lnTo>
                  <a:pt x="264706" y="357682"/>
                </a:lnTo>
                <a:lnTo>
                  <a:pt x="141808" y="291503"/>
                </a:lnTo>
                <a:lnTo>
                  <a:pt x="83502" y="341922"/>
                </a:lnTo>
                <a:lnTo>
                  <a:pt x="0" y="289928"/>
                </a:lnTo>
                <a:lnTo>
                  <a:pt x="110286" y="196964"/>
                </a:lnTo>
                <a:lnTo>
                  <a:pt x="159143" y="220599"/>
                </a:lnTo>
                <a:lnTo>
                  <a:pt x="271018" y="126060"/>
                </a:lnTo>
                <a:lnTo>
                  <a:pt x="220586" y="105575"/>
                </a:lnTo>
                <a:lnTo>
                  <a:pt x="348221" y="0"/>
                </a:lnTo>
                <a:close/>
              </a:path>
            </a:pathLst>
          </a:custGeom>
          <a:ln w="10668">
            <a:solidFill>
              <a:srgbClr val="00B3A9"/>
            </a:solidFill>
          </a:ln>
        </p:spPr>
        <p:txBody>
          <a:bodyPr wrap="square" lIns="0" tIns="0" rIns="0" bIns="0" rtlCol="0">
            <a:noAutofit/>
          </a:body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el en object">
    <p:spTree>
      <p:nvGrpSpPr>
        <p:cNvPr id="1" name=""/>
        <p:cNvGrpSpPr/>
        <p:nvPr/>
      </p:nvGrpSpPr>
      <p:grpSpPr>
        <a:xfrm>
          <a:off x="0" y="0"/>
          <a:ext cx="0" cy="0"/>
          <a:chOff x="0" y="0"/>
          <a:chExt cx="0" cy="0"/>
        </a:xfrm>
      </p:grpSpPr>
      <p:sp>
        <p:nvSpPr>
          <p:cNvPr id="2" name="Titel 1"/>
          <p:cNvSpPr>
            <a:spLocks noGrp="1"/>
          </p:cNvSpPr>
          <p:nvPr>
            <p:ph type="title"/>
          </p:nvPr>
        </p:nvSpPr>
        <p:spPr>
          <a:xfrm>
            <a:off x="378460" y="213607"/>
            <a:ext cx="6812280" cy="889000"/>
          </a:xfrm>
          <a:prstGeom prst="rect">
            <a:avLst/>
          </a:prstGeom>
        </p:spPr>
        <p:txBody>
          <a:bodyPr lIns="73728" tIns="36864" rIns="73728" bIns="36864"/>
          <a:lstStyle/>
          <a:p>
            <a:r>
              <a:rPr lang="nl-NL"/>
              <a:t>Klik om de stijl te bewerken</a:t>
            </a:r>
          </a:p>
        </p:txBody>
      </p:sp>
      <p:sp>
        <p:nvSpPr>
          <p:cNvPr id="3" name="Tijdelijke aanduiding voor inhoud 2"/>
          <p:cNvSpPr>
            <a:spLocks noGrp="1"/>
          </p:cNvSpPr>
          <p:nvPr>
            <p:ph idx="1"/>
          </p:nvPr>
        </p:nvSpPr>
        <p:spPr>
          <a:xfrm>
            <a:off x="378460" y="1244601"/>
            <a:ext cx="6812280" cy="3520193"/>
          </a:xfrm>
          <a:prstGeom prst="rect">
            <a:avLst/>
          </a:prstGeom>
        </p:spPr>
        <p:txBody>
          <a:bodyPr lIns="73728" tIns="36864" rIns="73728" bIns="36864"/>
          <a:lstStyle/>
          <a:p>
            <a:pPr lvl="0"/>
            <a:r>
              <a:rPr lang="nl-NL" dirty="0"/>
              <a:t>Klik om de modelstijlen te bewerken</a:t>
            </a:r>
          </a:p>
          <a:p>
            <a:pPr lvl="1"/>
            <a:r>
              <a:rPr lang="nl-NL" dirty="0"/>
              <a:t>Tweede niveau</a:t>
            </a:r>
          </a:p>
          <a:p>
            <a:pPr lvl="2"/>
            <a:r>
              <a:rPr lang="nl-NL" dirty="0"/>
              <a:t>Derde niveau</a:t>
            </a:r>
          </a:p>
          <a:p>
            <a:pPr lvl="3"/>
            <a:r>
              <a:rPr lang="nl-NL"/>
              <a:t>Vierde niveau</a:t>
            </a:r>
          </a:p>
          <a:p>
            <a:pPr lvl="4"/>
            <a:r>
              <a:rPr lang="nl-NL"/>
              <a:t>Vijfde niveau</a:t>
            </a:r>
          </a:p>
        </p:txBody>
      </p:sp>
      <p:sp>
        <p:nvSpPr>
          <p:cNvPr id="4" name="Tijdelijke aanduiding voor datum 3"/>
          <p:cNvSpPr>
            <a:spLocks noGrp="1"/>
          </p:cNvSpPr>
          <p:nvPr>
            <p:ph type="dt" sz="half" idx="10"/>
          </p:nvPr>
        </p:nvSpPr>
        <p:spPr>
          <a:xfrm>
            <a:off x="378460" y="4943828"/>
            <a:ext cx="1766147" cy="283986"/>
          </a:xfrm>
          <a:prstGeom prst="rect">
            <a:avLst/>
          </a:prstGeom>
        </p:spPr>
        <p:txBody>
          <a:bodyPr lIns="73728" tIns="36864" rIns="73728" bIns="36864"/>
          <a:lstStyle/>
          <a:p>
            <a:fld id="{6F636E1E-5DA8-44B4-845C-52514CD2158D}" type="datetimeFigureOut">
              <a:rPr lang="nl-NL" smtClean="0"/>
              <a:pPr/>
              <a:t>12-11-2024</a:t>
            </a:fld>
            <a:endParaRPr lang="nl-NL"/>
          </a:p>
        </p:txBody>
      </p:sp>
      <p:sp>
        <p:nvSpPr>
          <p:cNvPr id="5" name="Tijdelijke aanduiding voor voettekst 4"/>
          <p:cNvSpPr>
            <a:spLocks noGrp="1"/>
          </p:cNvSpPr>
          <p:nvPr>
            <p:ph type="ftr" sz="quarter" idx="11"/>
          </p:nvPr>
        </p:nvSpPr>
        <p:spPr>
          <a:xfrm>
            <a:off x="2586144" y="4943828"/>
            <a:ext cx="2396913" cy="283986"/>
          </a:xfrm>
          <a:prstGeom prst="rect">
            <a:avLst/>
          </a:prstGeom>
        </p:spPr>
        <p:txBody>
          <a:bodyPr lIns="73728" tIns="36864" rIns="73728" bIns="36864"/>
          <a:lstStyle/>
          <a:p>
            <a:endParaRPr lang="nl-NL"/>
          </a:p>
        </p:txBody>
      </p:sp>
      <p:sp>
        <p:nvSpPr>
          <p:cNvPr id="6" name="Tijdelijke aanduiding voor dianummer 5"/>
          <p:cNvSpPr>
            <a:spLocks noGrp="1"/>
          </p:cNvSpPr>
          <p:nvPr>
            <p:ph type="sldNum" sz="quarter" idx="12"/>
          </p:nvPr>
        </p:nvSpPr>
        <p:spPr>
          <a:xfrm>
            <a:off x="5424593" y="4943828"/>
            <a:ext cx="1766147" cy="283986"/>
          </a:xfrm>
          <a:prstGeom prst="rect">
            <a:avLst/>
          </a:prstGeom>
        </p:spPr>
        <p:txBody>
          <a:bodyPr lIns="73728" tIns="36864" rIns="73728" bIns="36864"/>
          <a:lstStyle/>
          <a:p>
            <a:fld id="{D05E2A8F-01C1-4256-80B6-FDC4C5BFAE0C}" type="slidenum">
              <a:rPr lang="nl-NL" smtClean="0"/>
              <a:pPr/>
              <a:t>‹#›</a:t>
            </a:fld>
            <a:endParaRPr lang="nl-NL"/>
          </a:p>
        </p:txBody>
      </p:sp>
      <p:sp>
        <p:nvSpPr>
          <p:cNvPr id="7" name="object 4"/>
          <p:cNvSpPr/>
          <p:nvPr userDrawn="1"/>
        </p:nvSpPr>
        <p:spPr>
          <a:xfrm>
            <a:off x="279400" y="152400"/>
            <a:ext cx="1104544" cy="515251"/>
          </a:xfrm>
          <a:custGeom>
            <a:avLst/>
            <a:gdLst/>
            <a:ahLst/>
            <a:cxnLst/>
            <a:rect l="l" t="t" r="r" b="b"/>
            <a:pathLst>
              <a:path w="1104544" h="515251">
                <a:moveTo>
                  <a:pt x="348221" y="0"/>
                </a:moveTo>
                <a:lnTo>
                  <a:pt x="512089" y="4724"/>
                </a:lnTo>
                <a:lnTo>
                  <a:pt x="430161" y="67754"/>
                </a:lnTo>
                <a:lnTo>
                  <a:pt x="623963" y="92964"/>
                </a:lnTo>
                <a:lnTo>
                  <a:pt x="726389" y="12611"/>
                </a:lnTo>
                <a:lnTo>
                  <a:pt x="1104544" y="23634"/>
                </a:lnTo>
                <a:lnTo>
                  <a:pt x="800442" y="222173"/>
                </a:lnTo>
                <a:lnTo>
                  <a:pt x="647598" y="193814"/>
                </a:lnTo>
                <a:lnTo>
                  <a:pt x="438035" y="334048"/>
                </a:lnTo>
                <a:lnTo>
                  <a:pt x="557784" y="379742"/>
                </a:lnTo>
                <a:lnTo>
                  <a:pt x="348221" y="515251"/>
                </a:lnTo>
                <a:lnTo>
                  <a:pt x="190652" y="412826"/>
                </a:lnTo>
                <a:lnTo>
                  <a:pt x="264706" y="357682"/>
                </a:lnTo>
                <a:lnTo>
                  <a:pt x="141808" y="291503"/>
                </a:lnTo>
                <a:lnTo>
                  <a:pt x="83502" y="341922"/>
                </a:lnTo>
                <a:lnTo>
                  <a:pt x="0" y="289928"/>
                </a:lnTo>
                <a:lnTo>
                  <a:pt x="110286" y="196964"/>
                </a:lnTo>
                <a:lnTo>
                  <a:pt x="159143" y="220599"/>
                </a:lnTo>
                <a:lnTo>
                  <a:pt x="271018" y="126060"/>
                </a:lnTo>
                <a:lnTo>
                  <a:pt x="220586" y="105575"/>
                </a:lnTo>
                <a:lnTo>
                  <a:pt x="348221" y="0"/>
                </a:lnTo>
                <a:close/>
              </a:path>
            </a:pathLst>
          </a:custGeom>
          <a:ln w="10668">
            <a:solidFill>
              <a:srgbClr val="00B3A9"/>
            </a:solidFill>
          </a:ln>
        </p:spPr>
        <p:txBody>
          <a:bodyPr wrap="square" lIns="0" tIns="0" rIns="0" bIns="0" rtlCol="0">
            <a:noAutofit/>
          </a:bodyPr>
          <a:lstStyle/>
          <a:p>
            <a:endParaRPr/>
          </a:p>
        </p:txBody>
      </p:sp>
      <p:sp>
        <p:nvSpPr>
          <p:cNvPr id="8" name="object 3"/>
          <p:cNvSpPr/>
          <p:nvPr userDrawn="1"/>
        </p:nvSpPr>
        <p:spPr>
          <a:xfrm>
            <a:off x="279400" y="152400"/>
            <a:ext cx="1104544" cy="515251"/>
          </a:xfrm>
          <a:prstGeom prst="rect">
            <a:avLst/>
          </a:prstGeom>
          <a:blipFill>
            <a:blip r:embed="rId2" cstate="print"/>
            <a:stretch>
              <a:fillRect/>
            </a:stretch>
          </a:blipFill>
        </p:spPr>
        <p:txBody>
          <a:bodyPr wrap="square" lIns="0" tIns="0" rIns="0" bIns="0" rtlCol="0">
            <a:noAutofit/>
          </a:bodyPr>
          <a:lstStyle/>
          <a:p>
            <a:r>
              <a:rPr lang="nl-NL" dirty="0"/>
              <a:t>   </a:t>
            </a: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6622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Inhoud van twee">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p>
        </p:txBody>
      </p:sp>
      <p:sp>
        <p:nvSpPr>
          <p:cNvPr id="3" name="Tijdelijke aanduiding voor inhoud 2"/>
          <p:cNvSpPr>
            <a:spLocks noGrp="1"/>
          </p:cNvSpPr>
          <p:nvPr>
            <p:ph sz="half" idx="1"/>
          </p:nvPr>
        </p:nvSpPr>
        <p:spPr>
          <a:xfrm>
            <a:off x="567690" y="1540933"/>
            <a:ext cx="3153833" cy="3200400"/>
          </a:xfrm>
        </p:spPr>
        <p:txBody>
          <a:bodyPr/>
          <a:lstStyle>
            <a:lvl1pPr>
              <a:defRPr sz="2178"/>
            </a:lvl1pPr>
            <a:lvl2pPr>
              <a:defRPr sz="1867"/>
            </a:lvl2pPr>
            <a:lvl3pPr>
              <a:defRPr sz="1556"/>
            </a:lvl3pPr>
            <a:lvl4pPr>
              <a:defRPr sz="1400"/>
            </a:lvl4pPr>
            <a:lvl5pPr>
              <a:defRPr sz="1400"/>
            </a:lvl5pPr>
            <a:lvl6pPr>
              <a:defRPr sz="1400"/>
            </a:lvl6pPr>
            <a:lvl7pPr>
              <a:defRPr sz="1400"/>
            </a:lvl7pPr>
            <a:lvl8pPr>
              <a:defRPr sz="1400"/>
            </a:lvl8pPr>
            <a:lvl9pPr>
              <a:defRPr sz="14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inhoud 3"/>
          <p:cNvSpPr>
            <a:spLocks noGrp="1"/>
          </p:cNvSpPr>
          <p:nvPr>
            <p:ph sz="half" idx="2"/>
          </p:nvPr>
        </p:nvSpPr>
        <p:spPr>
          <a:xfrm>
            <a:off x="3847677" y="1540933"/>
            <a:ext cx="3153833" cy="3200400"/>
          </a:xfrm>
        </p:spPr>
        <p:txBody>
          <a:bodyPr/>
          <a:lstStyle>
            <a:lvl1pPr>
              <a:defRPr sz="2178"/>
            </a:lvl1pPr>
            <a:lvl2pPr>
              <a:defRPr sz="1867"/>
            </a:lvl2pPr>
            <a:lvl3pPr>
              <a:defRPr sz="1556"/>
            </a:lvl3pPr>
            <a:lvl4pPr>
              <a:defRPr sz="1400"/>
            </a:lvl4pPr>
            <a:lvl5pPr>
              <a:defRPr sz="1400"/>
            </a:lvl5pPr>
            <a:lvl6pPr>
              <a:defRPr sz="1400"/>
            </a:lvl6pPr>
            <a:lvl7pPr>
              <a:defRPr sz="1400"/>
            </a:lvl7pPr>
            <a:lvl8pPr>
              <a:defRPr sz="1400"/>
            </a:lvl8pPr>
            <a:lvl9pPr>
              <a:defRPr sz="14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5" name="Rectangle 4"/>
          <p:cNvSpPr>
            <a:spLocks noGrp="1" noChangeArrowheads="1"/>
          </p:cNvSpPr>
          <p:nvPr>
            <p:ph type="dt" sz="half" idx="10"/>
          </p:nvPr>
        </p:nvSpPr>
        <p:spPr>
          <a:ln/>
        </p:spPr>
        <p:txBody>
          <a:bodyPr/>
          <a:lstStyle>
            <a:lvl1pPr>
              <a:defRPr/>
            </a:lvl1pPr>
          </a:lstStyle>
          <a:p>
            <a:pPr>
              <a:defRPr/>
            </a:pPr>
            <a:endParaRPr lang="nl-NL"/>
          </a:p>
        </p:txBody>
      </p:sp>
      <p:sp>
        <p:nvSpPr>
          <p:cNvPr id="6" name="Rectangle 5"/>
          <p:cNvSpPr>
            <a:spLocks noGrp="1" noChangeArrowheads="1"/>
          </p:cNvSpPr>
          <p:nvPr>
            <p:ph type="ftr" sz="quarter" idx="11"/>
          </p:nvPr>
        </p:nvSpPr>
        <p:spPr>
          <a:ln/>
        </p:spPr>
        <p:txBody>
          <a:bodyPr/>
          <a:lstStyle>
            <a:lvl1pPr>
              <a:defRPr/>
            </a:lvl1pPr>
          </a:lstStyle>
          <a:p>
            <a:pPr>
              <a:defRPr/>
            </a:pPr>
            <a:endParaRPr lang="nl-NL"/>
          </a:p>
        </p:txBody>
      </p:sp>
      <p:sp>
        <p:nvSpPr>
          <p:cNvPr id="7" name="Rectangle 6"/>
          <p:cNvSpPr>
            <a:spLocks noGrp="1" noChangeArrowheads="1"/>
          </p:cNvSpPr>
          <p:nvPr>
            <p:ph type="sldNum" sz="quarter" idx="12"/>
          </p:nvPr>
        </p:nvSpPr>
        <p:spPr>
          <a:ln/>
        </p:spPr>
        <p:txBody>
          <a:bodyPr/>
          <a:lstStyle>
            <a:lvl1pPr>
              <a:defRPr/>
            </a:lvl1pPr>
          </a:lstStyle>
          <a:p>
            <a:pPr>
              <a:defRPr/>
            </a:pPr>
            <a:fld id="{AEF50BC4-0ECC-4DE6-BE24-2F6B274C0DE7}" type="slidenum">
              <a:rPr lang="nl-NL"/>
              <a:pPr>
                <a:defRPr/>
              </a:pPr>
              <a:t>‹#›</a:t>
            </a:fld>
            <a:endParaRPr lang="nl-NL"/>
          </a:p>
        </p:txBody>
      </p:sp>
    </p:spTree>
    <p:extLst>
      <p:ext uri="{BB962C8B-B14F-4D97-AF65-F5344CB8AC3E}">
        <p14:creationId xmlns:p14="http://schemas.microsoft.com/office/powerpoint/2010/main" val="3517708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eldia">
    <p:spTree>
      <p:nvGrpSpPr>
        <p:cNvPr id="1" name=""/>
        <p:cNvGrpSpPr/>
        <p:nvPr/>
      </p:nvGrpSpPr>
      <p:grpSpPr>
        <a:xfrm>
          <a:off x="0" y="0"/>
          <a:ext cx="0" cy="0"/>
          <a:chOff x="0" y="0"/>
          <a:chExt cx="0" cy="0"/>
        </a:xfrm>
      </p:grpSpPr>
      <p:sp>
        <p:nvSpPr>
          <p:cNvPr id="2" name="Titel 1"/>
          <p:cNvSpPr>
            <a:spLocks noGrp="1"/>
          </p:cNvSpPr>
          <p:nvPr>
            <p:ph type="ctrTitle"/>
          </p:nvPr>
        </p:nvSpPr>
        <p:spPr>
          <a:xfrm>
            <a:off x="567690" y="1656999"/>
            <a:ext cx="6433820" cy="1143353"/>
          </a:xfrm>
        </p:spPr>
        <p:txBody>
          <a:bodyPr/>
          <a:lstStyle/>
          <a:p>
            <a:r>
              <a:rPr lang="nl-NL"/>
              <a:t>Klik om de stijl te bewerken</a:t>
            </a:r>
          </a:p>
        </p:txBody>
      </p:sp>
      <p:sp>
        <p:nvSpPr>
          <p:cNvPr id="3" name="Ondertitel 2"/>
          <p:cNvSpPr>
            <a:spLocks noGrp="1"/>
          </p:cNvSpPr>
          <p:nvPr>
            <p:ph type="subTitle" idx="1"/>
          </p:nvPr>
        </p:nvSpPr>
        <p:spPr>
          <a:xfrm>
            <a:off x="1135380" y="3022600"/>
            <a:ext cx="5298440" cy="1363133"/>
          </a:xfrm>
        </p:spPr>
        <p:txBody>
          <a:bodyPr/>
          <a:lstStyle>
            <a:lvl1pPr marL="0" indent="0" algn="ctr">
              <a:buNone/>
              <a:defRPr>
                <a:solidFill>
                  <a:schemeClr val="tx1">
                    <a:tint val="75000"/>
                  </a:schemeClr>
                </a:solidFill>
              </a:defRPr>
            </a:lvl1pPr>
            <a:lvl2pPr marL="368600" indent="0" algn="ctr">
              <a:buNone/>
              <a:defRPr>
                <a:solidFill>
                  <a:schemeClr val="tx1">
                    <a:tint val="75000"/>
                  </a:schemeClr>
                </a:solidFill>
              </a:defRPr>
            </a:lvl2pPr>
            <a:lvl3pPr marL="737202" indent="0" algn="ctr">
              <a:buNone/>
              <a:defRPr>
                <a:solidFill>
                  <a:schemeClr val="tx1">
                    <a:tint val="75000"/>
                  </a:schemeClr>
                </a:solidFill>
              </a:defRPr>
            </a:lvl3pPr>
            <a:lvl4pPr marL="1105803" indent="0" algn="ctr">
              <a:buNone/>
              <a:defRPr>
                <a:solidFill>
                  <a:schemeClr val="tx1">
                    <a:tint val="75000"/>
                  </a:schemeClr>
                </a:solidFill>
              </a:defRPr>
            </a:lvl4pPr>
            <a:lvl5pPr marL="1474403" indent="0" algn="ctr">
              <a:buNone/>
              <a:defRPr>
                <a:solidFill>
                  <a:schemeClr val="tx1">
                    <a:tint val="75000"/>
                  </a:schemeClr>
                </a:solidFill>
              </a:defRPr>
            </a:lvl5pPr>
            <a:lvl6pPr marL="1843004" indent="0" algn="ctr">
              <a:buNone/>
              <a:defRPr>
                <a:solidFill>
                  <a:schemeClr val="tx1">
                    <a:tint val="75000"/>
                  </a:schemeClr>
                </a:solidFill>
              </a:defRPr>
            </a:lvl6pPr>
            <a:lvl7pPr marL="2211604" indent="0" algn="ctr">
              <a:buNone/>
              <a:defRPr>
                <a:solidFill>
                  <a:schemeClr val="tx1">
                    <a:tint val="75000"/>
                  </a:schemeClr>
                </a:solidFill>
              </a:defRPr>
            </a:lvl7pPr>
            <a:lvl8pPr marL="2580206" indent="0" algn="ctr">
              <a:buNone/>
              <a:defRPr>
                <a:solidFill>
                  <a:schemeClr val="tx1">
                    <a:tint val="75000"/>
                  </a:schemeClr>
                </a:solidFill>
              </a:defRPr>
            </a:lvl8pPr>
            <a:lvl9pPr marL="2948806" indent="0" algn="ctr">
              <a:buNone/>
              <a:defRPr>
                <a:solidFill>
                  <a:schemeClr val="tx1">
                    <a:tint val="75000"/>
                  </a:schemeClr>
                </a:solidFill>
              </a:defRPr>
            </a:lvl9pPr>
          </a:lstStyle>
          <a:p>
            <a:r>
              <a:rPr lang="nl-NL"/>
              <a:t>Klik om het opmaakprofiel van de modelondertitel te bewerken</a:t>
            </a:r>
          </a:p>
        </p:txBody>
      </p:sp>
      <p:sp>
        <p:nvSpPr>
          <p:cNvPr id="4" name="Tijdelijke aanduiding voor datum 3"/>
          <p:cNvSpPr>
            <a:spLocks noGrp="1"/>
          </p:cNvSpPr>
          <p:nvPr>
            <p:ph type="dt" sz="half" idx="10"/>
          </p:nvPr>
        </p:nvSpPr>
        <p:spPr/>
        <p:txBody>
          <a:bodyPr/>
          <a:lstStyle/>
          <a:p>
            <a:fld id="{6F636E1E-5DA8-44B4-845C-52514CD2158D}" type="datetimeFigureOut">
              <a:rPr lang="nl-NL" smtClean="0"/>
              <a:pPr/>
              <a:t>12-11-2024</a:t>
            </a:fld>
            <a:endParaRPr lang="nl-NL"/>
          </a:p>
        </p:txBody>
      </p:sp>
      <p:sp>
        <p:nvSpPr>
          <p:cNvPr id="5" name="Tijdelijke aanduiding voor voettekst 4"/>
          <p:cNvSpPr>
            <a:spLocks noGrp="1"/>
          </p:cNvSpPr>
          <p:nvPr>
            <p:ph type="ftr" sz="quarter" idx="11"/>
          </p:nvPr>
        </p:nvSpPr>
        <p:spPr/>
        <p:txBody>
          <a:bodyPr/>
          <a:lstStyle/>
          <a:p>
            <a:endParaRPr lang="nl-NL"/>
          </a:p>
        </p:txBody>
      </p:sp>
      <p:sp>
        <p:nvSpPr>
          <p:cNvPr id="6" name="Tijdelijke aanduiding voor dianummer 5"/>
          <p:cNvSpPr>
            <a:spLocks noGrp="1"/>
          </p:cNvSpPr>
          <p:nvPr>
            <p:ph type="sldNum" sz="quarter" idx="12"/>
          </p:nvPr>
        </p:nvSpPr>
        <p:spPr/>
        <p:txBody>
          <a:bodyPr/>
          <a:lstStyle/>
          <a:p>
            <a:fld id="{D05E2A8F-01C1-4256-80B6-FDC4C5BFAE0C}" type="slidenum">
              <a:rPr lang="nl-NL" smtClean="0"/>
              <a:pPr/>
              <a:t>‹#›</a:t>
            </a:fld>
            <a:endParaRPr lang="nl-NL"/>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el en objec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p>
        </p:txBody>
      </p:sp>
      <p:sp>
        <p:nvSpPr>
          <p:cNvPr id="3" name="Tijdelijke aanduiding voor inhoud 2"/>
          <p:cNvSpPr>
            <a:spLocks noGrp="1"/>
          </p:cNvSpPr>
          <p:nvPr>
            <p:ph idx="1"/>
          </p:nvPr>
        </p:nvSpPr>
        <p:spPr/>
        <p:txBody>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p:cNvSpPr>
            <a:spLocks noGrp="1"/>
          </p:cNvSpPr>
          <p:nvPr>
            <p:ph type="dt" sz="half" idx="10"/>
          </p:nvPr>
        </p:nvSpPr>
        <p:spPr/>
        <p:txBody>
          <a:bodyPr/>
          <a:lstStyle/>
          <a:p>
            <a:fld id="{6F636E1E-5DA8-44B4-845C-52514CD2158D}" type="datetimeFigureOut">
              <a:rPr lang="nl-NL" smtClean="0"/>
              <a:pPr/>
              <a:t>12-11-2024</a:t>
            </a:fld>
            <a:endParaRPr lang="nl-NL"/>
          </a:p>
        </p:txBody>
      </p:sp>
      <p:sp>
        <p:nvSpPr>
          <p:cNvPr id="5" name="Tijdelijke aanduiding voor voettekst 4"/>
          <p:cNvSpPr>
            <a:spLocks noGrp="1"/>
          </p:cNvSpPr>
          <p:nvPr>
            <p:ph type="ftr" sz="quarter" idx="11"/>
          </p:nvPr>
        </p:nvSpPr>
        <p:spPr/>
        <p:txBody>
          <a:bodyPr/>
          <a:lstStyle/>
          <a:p>
            <a:endParaRPr lang="nl-NL"/>
          </a:p>
        </p:txBody>
      </p:sp>
      <p:sp>
        <p:nvSpPr>
          <p:cNvPr id="6" name="Tijdelijke aanduiding voor dianummer 5"/>
          <p:cNvSpPr>
            <a:spLocks noGrp="1"/>
          </p:cNvSpPr>
          <p:nvPr>
            <p:ph type="sldNum" sz="quarter" idx="12"/>
          </p:nvPr>
        </p:nvSpPr>
        <p:spPr/>
        <p:txBody>
          <a:bodyPr/>
          <a:lstStyle/>
          <a:p>
            <a:fld id="{D05E2A8F-01C1-4256-80B6-FDC4C5BFAE0C}" type="slidenum">
              <a:rPr lang="nl-NL" smtClean="0"/>
              <a:pPr/>
              <a:t>‹#›</a:t>
            </a:fld>
            <a:endParaRPr lang="nl-NL"/>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ekop">
    <p:spTree>
      <p:nvGrpSpPr>
        <p:cNvPr id="1" name=""/>
        <p:cNvGrpSpPr/>
        <p:nvPr/>
      </p:nvGrpSpPr>
      <p:grpSpPr>
        <a:xfrm>
          <a:off x="0" y="0"/>
          <a:ext cx="0" cy="0"/>
          <a:chOff x="0" y="0"/>
          <a:chExt cx="0" cy="0"/>
        </a:xfrm>
      </p:grpSpPr>
      <p:sp>
        <p:nvSpPr>
          <p:cNvPr id="2" name="Titel 1"/>
          <p:cNvSpPr>
            <a:spLocks noGrp="1"/>
          </p:cNvSpPr>
          <p:nvPr>
            <p:ph type="title"/>
          </p:nvPr>
        </p:nvSpPr>
        <p:spPr>
          <a:xfrm>
            <a:off x="597915" y="3427589"/>
            <a:ext cx="6433820" cy="1059392"/>
          </a:xfrm>
        </p:spPr>
        <p:txBody>
          <a:bodyPr anchor="t"/>
          <a:lstStyle>
            <a:lvl1pPr algn="l">
              <a:defRPr sz="3200" b="1" cap="all"/>
            </a:lvl1pPr>
          </a:lstStyle>
          <a:p>
            <a:r>
              <a:rPr lang="nl-NL"/>
              <a:t>Klik om de stijl te bewerken</a:t>
            </a:r>
          </a:p>
        </p:txBody>
      </p:sp>
      <p:sp>
        <p:nvSpPr>
          <p:cNvPr id="3" name="Tijdelijke aanduiding voor tekst 2"/>
          <p:cNvSpPr>
            <a:spLocks noGrp="1"/>
          </p:cNvSpPr>
          <p:nvPr>
            <p:ph type="body" idx="1"/>
          </p:nvPr>
        </p:nvSpPr>
        <p:spPr>
          <a:xfrm>
            <a:off x="597915" y="2260777"/>
            <a:ext cx="6433820" cy="1166812"/>
          </a:xfrm>
        </p:spPr>
        <p:txBody>
          <a:bodyPr anchor="b"/>
          <a:lstStyle>
            <a:lvl1pPr marL="0" indent="0">
              <a:buNone/>
              <a:defRPr sz="1600">
                <a:solidFill>
                  <a:schemeClr val="tx1">
                    <a:tint val="75000"/>
                  </a:schemeClr>
                </a:solidFill>
              </a:defRPr>
            </a:lvl1pPr>
            <a:lvl2pPr marL="368600" indent="0">
              <a:buNone/>
              <a:defRPr sz="1500">
                <a:solidFill>
                  <a:schemeClr val="tx1">
                    <a:tint val="75000"/>
                  </a:schemeClr>
                </a:solidFill>
              </a:defRPr>
            </a:lvl2pPr>
            <a:lvl3pPr marL="737202" indent="0">
              <a:buNone/>
              <a:defRPr sz="1300">
                <a:solidFill>
                  <a:schemeClr val="tx1">
                    <a:tint val="75000"/>
                  </a:schemeClr>
                </a:solidFill>
              </a:defRPr>
            </a:lvl3pPr>
            <a:lvl4pPr marL="1105803" indent="0">
              <a:buNone/>
              <a:defRPr sz="1100">
                <a:solidFill>
                  <a:schemeClr val="tx1">
                    <a:tint val="75000"/>
                  </a:schemeClr>
                </a:solidFill>
              </a:defRPr>
            </a:lvl4pPr>
            <a:lvl5pPr marL="1474403" indent="0">
              <a:buNone/>
              <a:defRPr sz="1100">
                <a:solidFill>
                  <a:schemeClr val="tx1">
                    <a:tint val="75000"/>
                  </a:schemeClr>
                </a:solidFill>
              </a:defRPr>
            </a:lvl5pPr>
            <a:lvl6pPr marL="1843004" indent="0">
              <a:buNone/>
              <a:defRPr sz="1100">
                <a:solidFill>
                  <a:schemeClr val="tx1">
                    <a:tint val="75000"/>
                  </a:schemeClr>
                </a:solidFill>
              </a:defRPr>
            </a:lvl6pPr>
            <a:lvl7pPr marL="2211604" indent="0">
              <a:buNone/>
              <a:defRPr sz="1100">
                <a:solidFill>
                  <a:schemeClr val="tx1">
                    <a:tint val="75000"/>
                  </a:schemeClr>
                </a:solidFill>
              </a:defRPr>
            </a:lvl7pPr>
            <a:lvl8pPr marL="2580206" indent="0">
              <a:buNone/>
              <a:defRPr sz="1100">
                <a:solidFill>
                  <a:schemeClr val="tx1">
                    <a:tint val="75000"/>
                  </a:schemeClr>
                </a:solidFill>
              </a:defRPr>
            </a:lvl8pPr>
            <a:lvl9pPr marL="2948806" indent="0">
              <a:buNone/>
              <a:defRPr sz="1100">
                <a:solidFill>
                  <a:schemeClr val="tx1">
                    <a:tint val="75000"/>
                  </a:schemeClr>
                </a:solidFill>
              </a:defRPr>
            </a:lvl9pPr>
          </a:lstStyle>
          <a:p>
            <a:pPr lvl="0"/>
            <a:r>
              <a:rPr lang="nl-NL"/>
              <a:t>Klik om de modelstijlen te bewerken</a:t>
            </a:r>
          </a:p>
        </p:txBody>
      </p:sp>
      <p:sp>
        <p:nvSpPr>
          <p:cNvPr id="4" name="Tijdelijke aanduiding voor datum 3"/>
          <p:cNvSpPr>
            <a:spLocks noGrp="1"/>
          </p:cNvSpPr>
          <p:nvPr>
            <p:ph type="dt" sz="half" idx="10"/>
          </p:nvPr>
        </p:nvSpPr>
        <p:spPr/>
        <p:txBody>
          <a:bodyPr/>
          <a:lstStyle/>
          <a:p>
            <a:fld id="{6F636E1E-5DA8-44B4-845C-52514CD2158D}" type="datetimeFigureOut">
              <a:rPr lang="nl-NL" smtClean="0"/>
              <a:pPr/>
              <a:t>12-11-2024</a:t>
            </a:fld>
            <a:endParaRPr lang="nl-NL"/>
          </a:p>
        </p:txBody>
      </p:sp>
      <p:sp>
        <p:nvSpPr>
          <p:cNvPr id="5" name="Tijdelijke aanduiding voor voettekst 4"/>
          <p:cNvSpPr>
            <a:spLocks noGrp="1"/>
          </p:cNvSpPr>
          <p:nvPr>
            <p:ph type="ftr" sz="quarter" idx="11"/>
          </p:nvPr>
        </p:nvSpPr>
        <p:spPr/>
        <p:txBody>
          <a:bodyPr/>
          <a:lstStyle/>
          <a:p>
            <a:endParaRPr lang="nl-NL"/>
          </a:p>
        </p:txBody>
      </p:sp>
      <p:sp>
        <p:nvSpPr>
          <p:cNvPr id="6" name="Tijdelijke aanduiding voor dianummer 5"/>
          <p:cNvSpPr>
            <a:spLocks noGrp="1"/>
          </p:cNvSpPr>
          <p:nvPr>
            <p:ph type="sldNum" sz="quarter" idx="12"/>
          </p:nvPr>
        </p:nvSpPr>
        <p:spPr/>
        <p:txBody>
          <a:bodyPr/>
          <a:lstStyle/>
          <a:p>
            <a:fld id="{D05E2A8F-01C1-4256-80B6-FDC4C5BFAE0C}" type="slidenum">
              <a:rPr lang="nl-NL" smtClean="0"/>
              <a:pPr/>
              <a:t>‹#›</a:t>
            </a:fld>
            <a:endParaRPr lang="nl-NL"/>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Inhoud van twee">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p>
        </p:txBody>
      </p:sp>
      <p:sp>
        <p:nvSpPr>
          <p:cNvPr id="3" name="Tijdelijke aanduiding voor inhoud 2"/>
          <p:cNvSpPr>
            <a:spLocks noGrp="1"/>
          </p:cNvSpPr>
          <p:nvPr>
            <p:ph sz="half" idx="1"/>
          </p:nvPr>
        </p:nvSpPr>
        <p:spPr>
          <a:xfrm>
            <a:off x="378460" y="1244601"/>
            <a:ext cx="3343063" cy="3520193"/>
          </a:xfrm>
        </p:spPr>
        <p:txBody>
          <a:bodyPr/>
          <a:lstStyle>
            <a:lvl1pPr>
              <a:defRPr sz="2300"/>
            </a:lvl1pPr>
            <a:lvl2pPr>
              <a:defRPr sz="1900"/>
            </a:lvl2pPr>
            <a:lvl3pPr>
              <a:defRPr sz="1600"/>
            </a:lvl3pPr>
            <a:lvl4pPr>
              <a:defRPr sz="1500"/>
            </a:lvl4pPr>
            <a:lvl5pPr>
              <a:defRPr sz="1500"/>
            </a:lvl5pPr>
            <a:lvl6pPr>
              <a:defRPr sz="1500"/>
            </a:lvl6pPr>
            <a:lvl7pPr>
              <a:defRPr sz="1500"/>
            </a:lvl7pPr>
            <a:lvl8pPr>
              <a:defRPr sz="1500"/>
            </a:lvl8pPr>
            <a:lvl9pPr>
              <a:defRPr sz="15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inhoud 3"/>
          <p:cNvSpPr>
            <a:spLocks noGrp="1"/>
          </p:cNvSpPr>
          <p:nvPr>
            <p:ph sz="half" idx="2"/>
          </p:nvPr>
        </p:nvSpPr>
        <p:spPr>
          <a:xfrm>
            <a:off x="3847678" y="1244601"/>
            <a:ext cx="3343063" cy="3520193"/>
          </a:xfrm>
        </p:spPr>
        <p:txBody>
          <a:bodyPr/>
          <a:lstStyle>
            <a:lvl1pPr>
              <a:defRPr sz="2300"/>
            </a:lvl1pPr>
            <a:lvl2pPr>
              <a:defRPr sz="1900"/>
            </a:lvl2pPr>
            <a:lvl3pPr>
              <a:defRPr sz="1600"/>
            </a:lvl3pPr>
            <a:lvl4pPr>
              <a:defRPr sz="1500"/>
            </a:lvl4pPr>
            <a:lvl5pPr>
              <a:defRPr sz="1500"/>
            </a:lvl5pPr>
            <a:lvl6pPr>
              <a:defRPr sz="1500"/>
            </a:lvl6pPr>
            <a:lvl7pPr>
              <a:defRPr sz="1500"/>
            </a:lvl7pPr>
            <a:lvl8pPr>
              <a:defRPr sz="1500"/>
            </a:lvl8pPr>
            <a:lvl9pPr>
              <a:defRPr sz="15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5" name="Tijdelijke aanduiding voor datum 4"/>
          <p:cNvSpPr>
            <a:spLocks noGrp="1"/>
          </p:cNvSpPr>
          <p:nvPr>
            <p:ph type="dt" sz="half" idx="10"/>
          </p:nvPr>
        </p:nvSpPr>
        <p:spPr/>
        <p:txBody>
          <a:bodyPr/>
          <a:lstStyle/>
          <a:p>
            <a:fld id="{6F636E1E-5DA8-44B4-845C-52514CD2158D}" type="datetimeFigureOut">
              <a:rPr lang="nl-NL" smtClean="0"/>
              <a:pPr/>
              <a:t>12-11-2024</a:t>
            </a:fld>
            <a:endParaRPr lang="nl-NL"/>
          </a:p>
        </p:txBody>
      </p:sp>
      <p:sp>
        <p:nvSpPr>
          <p:cNvPr id="6" name="Tijdelijke aanduiding voor voettekst 5"/>
          <p:cNvSpPr>
            <a:spLocks noGrp="1"/>
          </p:cNvSpPr>
          <p:nvPr>
            <p:ph type="ftr" sz="quarter" idx="11"/>
          </p:nvPr>
        </p:nvSpPr>
        <p:spPr/>
        <p:txBody>
          <a:bodyPr/>
          <a:lstStyle/>
          <a:p>
            <a:endParaRPr lang="nl-NL"/>
          </a:p>
        </p:txBody>
      </p:sp>
      <p:sp>
        <p:nvSpPr>
          <p:cNvPr id="7" name="Tijdelijke aanduiding voor dianummer 6"/>
          <p:cNvSpPr>
            <a:spLocks noGrp="1"/>
          </p:cNvSpPr>
          <p:nvPr>
            <p:ph type="sldNum" sz="quarter" idx="12"/>
          </p:nvPr>
        </p:nvSpPr>
        <p:spPr/>
        <p:txBody>
          <a:bodyPr/>
          <a:lstStyle/>
          <a:p>
            <a:fld id="{D05E2A8F-01C1-4256-80B6-FDC4C5BFAE0C}" type="slidenum">
              <a:rPr lang="nl-NL" smtClean="0"/>
              <a:pPr/>
              <a:t>‹#›</a:t>
            </a:fld>
            <a:endParaRPr lang="nl-NL"/>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Vergelijking">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lvl1pPr>
              <a:defRPr/>
            </a:lvl1pPr>
          </a:lstStyle>
          <a:p>
            <a:r>
              <a:rPr lang="nl-NL"/>
              <a:t>Klik om de stijl te bewerken</a:t>
            </a:r>
          </a:p>
        </p:txBody>
      </p:sp>
      <p:sp>
        <p:nvSpPr>
          <p:cNvPr id="3" name="Tijdelijke aanduiding voor tekst 2"/>
          <p:cNvSpPr>
            <a:spLocks noGrp="1"/>
          </p:cNvSpPr>
          <p:nvPr>
            <p:ph type="body" idx="1"/>
          </p:nvPr>
        </p:nvSpPr>
        <p:spPr>
          <a:xfrm>
            <a:off x="378460" y="1193977"/>
            <a:ext cx="3344378" cy="497593"/>
          </a:xfrm>
        </p:spPr>
        <p:txBody>
          <a:bodyPr anchor="b"/>
          <a:lstStyle>
            <a:lvl1pPr marL="0" indent="0">
              <a:buNone/>
              <a:defRPr sz="1900" b="1"/>
            </a:lvl1pPr>
            <a:lvl2pPr marL="368600" indent="0">
              <a:buNone/>
              <a:defRPr sz="1600" b="1"/>
            </a:lvl2pPr>
            <a:lvl3pPr marL="737202" indent="0">
              <a:buNone/>
              <a:defRPr sz="1500" b="1"/>
            </a:lvl3pPr>
            <a:lvl4pPr marL="1105803" indent="0">
              <a:buNone/>
              <a:defRPr sz="1300" b="1"/>
            </a:lvl4pPr>
            <a:lvl5pPr marL="1474403" indent="0">
              <a:buNone/>
              <a:defRPr sz="1300" b="1"/>
            </a:lvl5pPr>
            <a:lvl6pPr marL="1843004" indent="0">
              <a:buNone/>
              <a:defRPr sz="1300" b="1"/>
            </a:lvl6pPr>
            <a:lvl7pPr marL="2211604" indent="0">
              <a:buNone/>
              <a:defRPr sz="1300" b="1"/>
            </a:lvl7pPr>
            <a:lvl8pPr marL="2580206" indent="0">
              <a:buNone/>
              <a:defRPr sz="1300" b="1"/>
            </a:lvl8pPr>
            <a:lvl9pPr marL="2948806" indent="0">
              <a:buNone/>
              <a:defRPr sz="1300" b="1"/>
            </a:lvl9pPr>
          </a:lstStyle>
          <a:p>
            <a:pPr lvl="0"/>
            <a:r>
              <a:rPr lang="nl-NL"/>
              <a:t>Klik om de modelstijlen te bewerken</a:t>
            </a:r>
          </a:p>
        </p:txBody>
      </p:sp>
      <p:sp>
        <p:nvSpPr>
          <p:cNvPr id="4" name="Tijdelijke aanduiding voor inhoud 3"/>
          <p:cNvSpPr>
            <a:spLocks noGrp="1"/>
          </p:cNvSpPr>
          <p:nvPr>
            <p:ph sz="half" idx="2"/>
          </p:nvPr>
        </p:nvSpPr>
        <p:spPr>
          <a:xfrm>
            <a:off x="378460" y="1691569"/>
            <a:ext cx="3344378" cy="3073224"/>
          </a:xfrm>
        </p:spPr>
        <p:txBody>
          <a:bodyPr/>
          <a:lstStyle>
            <a:lvl1pPr>
              <a:defRPr sz="1900"/>
            </a:lvl1pPr>
            <a:lvl2pPr>
              <a:defRPr sz="1600"/>
            </a:lvl2pPr>
            <a:lvl3pPr>
              <a:defRPr sz="1500"/>
            </a:lvl3pPr>
            <a:lvl4pPr>
              <a:defRPr sz="1300"/>
            </a:lvl4pPr>
            <a:lvl5pPr>
              <a:defRPr sz="1300"/>
            </a:lvl5pPr>
            <a:lvl6pPr>
              <a:defRPr sz="1300"/>
            </a:lvl6pPr>
            <a:lvl7pPr>
              <a:defRPr sz="1300"/>
            </a:lvl7pPr>
            <a:lvl8pPr>
              <a:defRPr sz="1300"/>
            </a:lvl8pPr>
            <a:lvl9pPr>
              <a:defRPr sz="13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5" name="Tijdelijke aanduiding voor tekst 4"/>
          <p:cNvSpPr>
            <a:spLocks noGrp="1"/>
          </p:cNvSpPr>
          <p:nvPr>
            <p:ph type="body" sz="quarter" idx="3"/>
          </p:nvPr>
        </p:nvSpPr>
        <p:spPr>
          <a:xfrm>
            <a:off x="3845049" y="1193977"/>
            <a:ext cx="3345692" cy="497593"/>
          </a:xfrm>
        </p:spPr>
        <p:txBody>
          <a:bodyPr anchor="b"/>
          <a:lstStyle>
            <a:lvl1pPr marL="0" indent="0">
              <a:buNone/>
              <a:defRPr sz="1900" b="1"/>
            </a:lvl1pPr>
            <a:lvl2pPr marL="368600" indent="0">
              <a:buNone/>
              <a:defRPr sz="1600" b="1"/>
            </a:lvl2pPr>
            <a:lvl3pPr marL="737202" indent="0">
              <a:buNone/>
              <a:defRPr sz="1500" b="1"/>
            </a:lvl3pPr>
            <a:lvl4pPr marL="1105803" indent="0">
              <a:buNone/>
              <a:defRPr sz="1300" b="1"/>
            </a:lvl4pPr>
            <a:lvl5pPr marL="1474403" indent="0">
              <a:buNone/>
              <a:defRPr sz="1300" b="1"/>
            </a:lvl5pPr>
            <a:lvl6pPr marL="1843004" indent="0">
              <a:buNone/>
              <a:defRPr sz="1300" b="1"/>
            </a:lvl6pPr>
            <a:lvl7pPr marL="2211604" indent="0">
              <a:buNone/>
              <a:defRPr sz="1300" b="1"/>
            </a:lvl7pPr>
            <a:lvl8pPr marL="2580206" indent="0">
              <a:buNone/>
              <a:defRPr sz="1300" b="1"/>
            </a:lvl8pPr>
            <a:lvl9pPr marL="2948806" indent="0">
              <a:buNone/>
              <a:defRPr sz="1300" b="1"/>
            </a:lvl9pPr>
          </a:lstStyle>
          <a:p>
            <a:pPr lvl="0"/>
            <a:r>
              <a:rPr lang="nl-NL"/>
              <a:t>Klik om de modelstijlen te bewerken</a:t>
            </a:r>
          </a:p>
        </p:txBody>
      </p:sp>
      <p:sp>
        <p:nvSpPr>
          <p:cNvPr id="6" name="Tijdelijke aanduiding voor inhoud 5"/>
          <p:cNvSpPr>
            <a:spLocks noGrp="1"/>
          </p:cNvSpPr>
          <p:nvPr>
            <p:ph sz="quarter" idx="4"/>
          </p:nvPr>
        </p:nvSpPr>
        <p:spPr>
          <a:xfrm>
            <a:off x="3845049" y="1691569"/>
            <a:ext cx="3345692" cy="3073224"/>
          </a:xfrm>
        </p:spPr>
        <p:txBody>
          <a:bodyPr/>
          <a:lstStyle>
            <a:lvl1pPr>
              <a:defRPr sz="1900"/>
            </a:lvl1pPr>
            <a:lvl2pPr>
              <a:defRPr sz="1600"/>
            </a:lvl2pPr>
            <a:lvl3pPr>
              <a:defRPr sz="1500"/>
            </a:lvl3pPr>
            <a:lvl4pPr>
              <a:defRPr sz="1300"/>
            </a:lvl4pPr>
            <a:lvl5pPr>
              <a:defRPr sz="1300"/>
            </a:lvl5pPr>
            <a:lvl6pPr>
              <a:defRPr sz="1300"/>
            </a:lvl6pPr>
            <a:lvl7pPr>
              <a:defRPr sz="1300"/>
            </a:lvl7pPr>
            <a:lvl8pPr>
              <a:defRPr sz="1300"/>
            </a:lvl8pPr>
            <a:lvl9pPr>
              <a:defRPr sz="13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7" name="Tijdelijke aanduiding voor datum 6"/>
          <p:cNvSpPr>
            <a:spLocks noGrp="1"/>
          </p:cNvSpPr>
          <p:nvPr>
            <p:ph type="dt" sz="half" idx="10"/>
          </p:nvPr>
        </p:nvSpPr>
        <p:spPr/>
        <p:txBody>
          <a:bodyPr/>
          <a:lstStyle/>
          <a:p>
            <a:fld id="{6F636E1E-5DA8-44B4-845C-52514CD2158D}" type="datetimeFigureOut">
              <a:rPr lang="nl-NL" smtClean="0"/>
              <a:pPr/>
              <a:t>12-11-2024</a:t>
            </a:fld>
            <a:endParaRPr lang="nl-NL"/>
          </a:p>
        </p:txBody>
      </p:sp>
      <p:sp>
        <p:nvSpPr>
          <p:cNvPr id="8" name="Tijdelijke aanduiding voor voettekst 7"/>
          <p:cNvSpPr>
            <a:spLocks noGrp="1"/>
          </p:cNvSpPr>
          <p:nvPr>
            <p:ph type="ftr" sz="quarter" idx="11"/>
          </p:nvPr>
        </p:nvSpPr>
        <p:spPr/>
        <p:txBody>
          <a:bodyPr/>
          <a:lstStyle/>
          <a:p>
            <a:endParaRPr lang="nl-NL"/>
          </a:p>
        </p:txBody>
      </p:sp>
      <p:sp>
        <p:nvSpPr>
          <p:cNvPr id="9" name="Tijdelijke aanduiding voor dianummer 8"/>
          <p:cNvSpPr>
            <a:spLocks noGrp="1"/>
          </p:cNvSpPr>
          <p:nvPr>
            <p:ph type="sldNum" sz="quarter" idx="12"/>
          </p:nvPr>
        </p:nvSpPr>
        <p:spPr/>
        <p:txBody>
          <a:bodyPr/>
          <a:lstStyle/>
          <a:p>
            <a:fld id="{D05E2A8F-01C1-4256-80B6-FDC4C5BFAE0C}" type="slidenum">
              <a:rPr lang="nl-NL" smtClean="0"/>
              <a:pPr/>
              <a:t>‹#›</a:t>
            </a:fld>
            <a:endParaRPr lang="nl-NL"/>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Alleen titel">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p>
        </p:txBody>
      </p:sp>
      <p:sp>
        <p:nvSpPr>
          <p:cNvPr id="3" name="Tijdelijke aanduiding voor datum 2"/>
          <p:cNvSpPr>
            <a:spLocks noGrp="1"/>
          </p:cNvSpPr>
          <p:nvPr>
            <p:ph type="dt" sz="half" idx="10"/>
          </p:nvPr>
        </p:nvSpPr>
        <p:spPr/>
        <p:txBody>
          <a:bodyPr/>
          <a:lstStyle/>
          <a:p>
            <a:fld id="{6F636E1E-5DA8-44B4-845C-52514CD2158D}" type="datetimeFigureOut">
              <a:rPr lang="nl-NL" smtClean="0"/>
              <a:pPr/>
              <a:t>12-11-2024</a:t>
            </a:fld>
            <a:endParaRPr lang="nl-NL"/>
          </a:p>
        </p:txBody>
      </p:sp>
      <p:sp>
        <p:nvSpPr>
          <p:cNvPr id="4" name="Tijdelijke aanduiding voor voettekst 3"/>
          <p:cNvSpPr>
            <a:spLocks noGrp="1"/>
          </p:cNvSpPr>
          <p:nvPr>
            <p:ph type="ftr" sz="quarter" idx="11"/>
          </p:nvPr>
        </p:nvSpPr>
        <p:spPr/>
        <p:txBody>
          <a:bodyPr/>
          <a:lstStyle/>
          <a:p>
            <a:endParaRPr lang="nl-NL"/>
          </a:p>
        </p:txBody>
      </p:sp>
      <p:sp>
        <p:nvSpPr>
          <p:cNvPr id="5" name="Tijdelijke aanduiding voor dianummer 4"/>
          <p:cNvSpPr>
            <a:spLocks noGrp="1"/>
          </p:cNvSpPr>
          <p:nvPr>
            <p:ph type="sldNum" sz="quarter" idx="12"/>
          </p:nvPr>
        </p:nvSpPr>
        <p:spPr/>
        <p:txBody>
          <a:bodyPr/>
          <a:lstStyle/>
          <a:p>
            <a:fld id="{D05E2A8F-01C1-4256-80B6-FDC4C5BFAE0C}" type="slidenum">
              <a:rPr lang="nl-NL" smtClean="0"/>
              <a:pPr/>
              <a:t>‹#›</a:t>
            </a:fld>
            <a:endParaRPr lang="nl-NL"/>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Leeg">
    <p:spTree>
      <p:nvGrpSpPr>
        <p:cNvPr id="1" name=""/>
        <p:cNvGrpSpPr/>
        <p:nvPr/>
      </p:nvGrpSpPr>
      <p:grpSpPr>
        <a:xfrm>
          <a:off x="0" y="0"/>
          <a:ext cx="0" cy="0"/>
          <a:chOff x="0" y="0"/>
          <a:chExt cx="0" cy="0"/>
        </a:xfrm>
      </p:grpSpPr>
      <p:sp>
        <p:nvSpPr>
          <p:cNvPr id="2" name="Tijdelijke aanduiding voor datum 1"/>
          <p:cNvSpPr>
            <a:spLocks noGrp="1"/>
          </p:cNvSpPr>
          <p:nvPr>
            <p:ph type="dt" sz="half" idx="10"/>
          </p:nvPr>
        </p:nvSpPr>
        <p:spPr/>
        <p:txBody>
          <a:bodyPr/>
          <a:lstStyle/>
          <a:p>
            <a:fld id="{6F636E1E-5DA8-44B4-845C-52514CD2158D}" type="datetimeFigureOut">
              <a:rPr lang="nl-NL" smtClean="0"/>
              <a:pPr/>
              <a:t>12-11-2024</a:t>
            </a:fld>
            <a:endParaRPr lang="nl-NL"/>
          </a:p>
        </p:txBody>
      </p:sp>
      <p:sp>
        <p:nvSpPr>
          <p:cNvPr id="3" name="Tijdelijke aanduiding voor voettekst 2"/>
          <p:cNvSpPr>
            <a:spLocks noGrp="1"/>
          </p:cNvSpPr>
          <p:nvPr>
            <p:ph type="ftr" sz="quarter" idx="11"/>
          </p:nvPr>
        </p:nvSpPr>
        <p:spPr/>
        <p:txBody>
          <a:bodyPr/>
          <a:lstStyle/>
          <a:p>
            <a:endParaRPr lang="nl-NL"/>
          </a:p>
        </p:txBody>
      </p:sp>
      <p:sp>
        <p:nvSpPr>
          <p:cNvPr id="4" name="Tijdelijke aanduiding voor dianummer 3"/>
          <p:cNvSpPr>
            <a:spLocks noGrp="1"/>
          </p:cNvSpPr>
          <p:nvPr>
            <p:ph type="sldNum" sz="quarter" idx="12"/>
          </p:nvPr>
        </p:nvSpPr>
        <p:spPr/>
        <p:txBody>
          <a:bodyPr/>
          <a:lstStyle/>
          <a:p>
            <a:fld id="{D05E2A8F-01C1-4256-80B6-FDC4C5BFAE0C}" type="slidenum">
              <a:rPr lang="nl-NL" smtClean="0"/>
              <a:pPr/>
              <a:t>‹#›</a:t>
            </a:fld>
            <a:endParaRPr lang="nl-NL"/>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Inhoud met bijschrift">
    <p:spTree>
      <p:nvGrpSpPr>
        <p:cNvPr id="1" name=""/>
        <p:cNvGrpSpPr/>
        <p:nvPr/>
      </p:nvGrpSpPr>
      <p:grpSpPr>
        <a:xfrm>
          <a:off x="0" y="0"/>
          <a:ext cx="0" cy="0"/>
          <a:chOff x="0" y="0"/>
          <a:chExt cx="0" cy="0"/>
        </a:xfrm>
      </p:grpSpPr>
      <p:sp>
        <p:nvSpPr>
          <p:cNvPr id="2" name="Titel 1"/>
          <p:cNvSpPr>
            <a:spLocks noGrp="1"/>
          </p:cNvSpPr>
          <p:nvPr>
            <p:ph type="title"/>
          </p:nvPr>
        </p:nvSpPr>
        <p:spPr>
          <a:xfrm>
            <a:off x="378461" y="212373"/>
            <a:ext cx="2490215" cy="903817"/>
          </a:xfrm>
        </p:spPr>
        <p:txBody>
          <a:bodyPr anchor="b"/>
          <a:lstStyle>
            <a:lvl1pPr algn="l">
              <a:defRPr sz="1600" b="1"/>
            </a:lvl1pPr>
          </a:lstStyle>
          <a:p>
            <a:r>
              <a:rPr lang="nl-NL"/>
              <a:t>Klik om de stijl te bewerken</a:t>
            </a:r>
          </a:p>
        </p:txBody>
      </p:sp>
      <p:sp>
        <p:nvSpPr>
          <p:cNvPr id="3" name="Tijdelijke aanduiding voor inhoud 2"/>
          <p:cNvSpPr>
            <a:spLocks noGrp="1"/>
          </p:cNvSpPr>
          <p:nvPr>
            <p:ph idx="1"/>
          </p:nvPr>
        </p:nvSpPr>
        <p:spPr>
          <a:xfrm>
            <a:off x="2959348" y="212374"/>
            <a:ext cx="4231393" cy="4552421"/>
          </a:xfrm>
        </p:spPr>
        <p:txBody>
          <a:bodyPr/>
          <a:lstStyle>
            <a:lvl1pPr>
              <a:defRPr sz="2600"/>
            </a:lvl1pPr>
            <a:lvl2pPr>
              <a:defRPr sz="2300"/>
            </a:lvl2pPr>
            <a:lvl3pPr>
              <a:defRPr sz="1900"/>
            </a:lvl3pPr>
            <a:lvl4pPr>
              <a:defRPr sz="1600"/>
            </a:lvl4pPr>
            <a:lvl5pPr>
              <a:defRPr sz="1600"/>
            </a:lvl5pPr>
            <a:lvl6pPr>
              <a:defRPr sz="1600"/>
            </a:lvl6pPr>
            <a:lvl7pPr>
              <a:defRPr sz="1600"/>
            </a:lvl7pPr>
            <a:lvl8pPr>
              <a:defRPr sz="1600"/>
            </a:lvl8pPr>
            <a:lvl9pPr>
              <a:defRPr sz="16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tekst 3"/>
          <p:cNvSpPr>
            <a:spLocks noGrp="1"/>
          </p:cNvSpPr>
          <p:nvPr>
            <p:ph type="body" sz="half" idx="2"/>
          </p:nvPr>
        </p:nvSpPr>
        <p:spPr>
          <a:xfrm>
            <a:off x="378461" y="1116190"/>
            <a:ext cx="2490215" cy="3648605"/>
          </a:xfrm>
        </p:spPr>
        <p:txBody>
          <a:bodyPr/>
          <a:lstStyle>
            <a:lvl1pPr marL="0" indent="0">
              <a:buNone/>
              <a:defRPr sz="1100"/>
            </a:lvl1pPr>
            <a:lvl2pPr marL="368600" indent="0">
              <a:buNone/>
              <a:defRPr sz="1000"/>
            </a:lvl2pPr>
            <a:lvl3pPr marL="737202" indent="0">
              <a:buNone/>
              <a:defRPr sz="800"/>
            </a:lvl3pPr>
            <a:lvl4pPr marL="1105803" indent="0">
              <a:buNone/>
              <a:defRPr sz="700"/>
            </a:lvl4pPr>
            <a:lvl5pPr marL="1474403" indent="0">
              <a:buNone/>
              <a:defRPr sz="700"/>
            </a:lvl5pPr>
            <a:lvl6pPr marL="1843004" indent="0">
              <a:buNone/>
              <a:defRPr sz="700"/>
            </a:lvl6pPr>
            <a:lvl7pPr marL="2211604" indent="0">
              <a:buNone/>
              <a:defRPr sz="700"/>
            </a:lvl7pPr>
            <a:lvl8pPr marL="2580206" indent="0">
              <a:buNone/>
              <a:defRPr sz="700"/>
            </a:lvl8pPr>
            <a:lvl9pPr marL="2948806" indent="0">
              <a:buNone/>
              <a:defRPr sz="700"/>
            </a:lvl9pPr>
          </a:lstStyle>
          <a:p>
            <a:pPr lvl="0"/>
            <a:r>
              <a:rPr lang="nl-NL"/>
              <a:t>Klik om de modelstijlen te bewerken</a:t>
            </a:r>
          </a:p>
        </p:txBody>
      </p:sp>
      <p:sp>
        <p:nvSpPr>
          <p:cNvPr id="5" name="Tijdelijke aanduiding voor datum 4"/>
          <p:cNvSpPr>
            <a:spLocks noGrp="1"/>
          </p:cNvSpPr>
          <p:nvPr>
            <p:ph type="dt" sz="half" idx="10"/>
          </p:nvPr>
        </p:nvSpPr>
        <p:spPr/>
        <p:txBody>
          <a:bodyPr/>
          <a:lstStyle/>
          <a:p>
            <a:fld id="{6F636E1E-5DA8-44B4-845C-52514CD2158D}" type="datetimeFigureOut">
              <a:rPr lang="nl-NL" smtClean="0"/>
              <a:pPr/>
              <a:t>12-11-2024</a:t>
            </a:fld>
            <a:endParaRPr lang="nl-NL"/>
          </a:p>
        </p:txBody>
      </p:sp>
      <p:sp>
        <p:nvSpPr>
          <p:cNvPr id="6" name="Tijdelijke aanduiding voor voettekst 5"/>
          <p:cNvSpPr>
            <a:spLocks noGrp="1"/>
          </p:cNvSpPr>
          <p:nvPr>
            <p:ph type="ftr" sz="quarter" idx="11"/>
          </p:nvPr>
        </p:nvSpPr>
        <p:spPr/>
        <p:txBody>
          <a:bodyPr/>
          <a:lstStyle/>
          <a:p>
            <a:endParaRPr lang="nl-NL"/>
          </a:p>
        </p:txBody>
      </p:sp>
      <p:sp>
        <p:nvSpPr>
          <p:cNvPr id="7" name="Tijdelijke aanduiding voor dianummer 6"/>
          <p:cNvSpPr>
            <a:spLocks noGrp="1"/>
          </p:cNvSpPr>
          <p:nvPr>
            <p:ph type="sldNum" sz="quarter" idx="12"/>
          </p:nvPr>
        </p:nvSpPr>
        <p:spPr/>
        <p:txBody>
          <a:bodyPr/>
          <a:lstStyle/>
          <a:p>
            <a:fld id="{D05E2A8F-01C1-4256-80B6-FDC4C5BFAE0C}" type="slidenum">
              <a:rPr lang="nl-NL" smtClean="0"/>
              <a:pPr/>
              <a:t>‹#›</a:t>
            </a:fld>
            <a:endParaRPr lang="nl-NL"/>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Afbeelding met bijschrift">
    <p:spTree>
      <p:nvGrpSpPr>
        <p:cNvPr id="1" name=""/>
        <p:cNvGrpSpPr/>
        <p:nvPr/>
      </p:nvGrpSpPr>
      <p:grpSpPr>
        <a:xfrm>
          <a:off x="0" y="0"/>
          <a:ext cx="0" cy="0"/>
          <a:chOff x="0" y="0"/>
          <a:chExt cx="0" cy="0"/>
        </a:xfrm>
      </p:grpSpPr>
      <p:sp>
        <p:nvSpPr>
          <p:cNvPr id="2" name="Titel 1"/>
          <p:cNvSpPr>
            <a:spLocks noGrp="1"/>
          </p:cNvSpPr>
          <p:nvPr>
            <p:ph type="title"/>
          </p:nvPr>
        </p:nvSpPr>
        <p:spPr>
          <a:xfrm>
            <a:off x="1483616" y="3733800"/>
            <a:ext cx="4541520" cy="440796"/>
          </a:xfrm>
        </p:spPr>
        <p:txBody>
          <a:bodyPr anchor="b"/>
          <a:lstStyle>
            <a:lvl1pPr algn="l">
              <a:defRPr sz="1600" b="1"/>
            </a:lvl1pPr>
          </a:lstStyle>
          <a:p>
            <a:r>
              <a:rPr lang="nl-NL"/>
              <a:t>Klik om de stijl te bewerken</a:t>
            </a:r>
          </a:p>
        </p:txBody>
      </p:sp>
      <p:sp>
        <p:nvSpPr>
          <p:cNvPr id="3" name="Tijdelijke aanduiding voor afbeelding 2"/>
          <p:cNvSpPr>
            <a:spLocks noGrp="1"/>
          </p:cNvSpPr>
          <p:nvPr>
            <p:ph type="pic" idx="1"/>
          </p:nvPr>
        </p:nvSpPr>
        <p:spPr>
          <a:xfrm>
            <a:off x="1483616" y="476603"/>
            <a:ext cx="4541520" cy="3200400"/>
          </a:xfrm>
        </p:spPr>
        <p:txBody>
          <a:bodyPr/>
          <a:lstStyle>
            <a:lvl1pPr marL="0" indent="0">
              <a:buNone/>
              <a:defRPr sz="2600"/>
            </a:lvl1pPr>
            <a:lvl2pPr marL="368600" indent="0">
              <a:buNone/>
              <a:defRPr sz="2300"/>
            </a:lvl2pPr>
            <a:lvl3pPr marL="737202" indent="0">
              <a:buNone/>
              <a:defRPr sz="1900"/>
            </a:lvl3pPr>
            <a:lvl4pPr marL="1105803" indent="0">
              <a:buNone/>
              <a:defRPr sz="1600"/>
            </a:lvl4pPr>
            <a:lvl5pPr marL="1474403" indent="0">
              <a:buNone/>
              <a:defRPr sz="1600"/>
            </a:lvl5pPr>
            <a:lvl6pPr marL="1843004" indent="0">
              <a:buNone/>
              <a:defRPr sz="1600"/>
            </a:lvl6pPr>
            <a:lvl7pPr marL="2211604" indent="0">
              <a:buNone/>
              <a:defRPr sz="1600"/>
            </a:lvl7pPr>
            <a:lvl8pPr marL="2580206" indent="0">
              <a:buNone/>
              <a:defRPr sz="1600"/>
            </a:lvl8pPr>
            <a:lvl9pPr marL="2948806" indent="0">
              <a:buNone/>
              <a:defRPr sz="1600"/>
            </a:lvl9pPr>
          </a:lstStyle>
          <a:p>
            <a:endParaRPr lang="nl-NL"/>
          </a:p>
        </p:txBody>
      </p:sp>
      <p:sp>
        <p:nvSpPr>
          <p:cNvPr id="4" name="Tijdelijke aanduiding voor tekst 3"/>
          <p:cNvSpPr>
            <a:spLocks noGrp="1"/>
          </p:cNvSpPr>
          <p:nvPr>
            <p:ph type="body" sz="half" idx="2"/>
          </p:nvPr>
        </p:nvSpPr>
        <p:spPr>
          <a:xfrm>
            <a:off x="1483616" y="4174596"/>
            <a:ext cx="4541520" cy="626004"/>
          </a:xfrm>
        </p:spPr>
        <p:txBody>
          <a:bodyPr/>
          <a:lstStyle>
            <a:lvl1pPr marL="0" indent="0">
              <a:buNone/>
              <a:defRPr sz="1100"/>
            </a:lvl1pPr>
            <a:lvl2pPr marL="368600" indent="0">
              <a:buNone/>
              <a:defRPr sz="1000"/>
            </a:lvl2pPr>
            <a:lvl3pPr marL="737202" indent="0">
              <a:buNone/>
              <a:defRPr sz="800"/>
            </a:lvl3pPr>
            <a:lvl4pPr marL="1105803" indent="0">
              <a:buNone/>
              <a:defRPr sz="700"/>
            </a:lvl4pPr>
            <a:lvl5pPr marL="1474403" indent="0">
              <a:buNone/>
              <a:defRPr sz="700"/>
            </a:lvl5pPr>
            <a:lvl6pPr marL="1843004" indent="0">
              <a:buNone/>
              <a:defRPr sz="700"/>
            </a:lvl6pPr>
            <a:lvl7pPr marL="2211604" indent="0">
              <a:buNone/>
              <a:defRPr sz="700"/>
            </a:lvl7pPr>
            <a:lvl8pPr marL="2580206" indent="0">
              <a:buNone/>
              <a:defRPr sz="700"/>
            </a:lvl8pPr>
            <a:lvl9pPr marL="2948806" indent="0">
              <a:buNone/>
              <a:defRPr sz="700"/>
            </a:lvl9pPr>
          </a:lstStyle>
          <a:p>
            <a:pPr lvl="0"/>
            <a:r>
              <a:rPr lang="nl-NL"/>
              <a:t>Klik om de modelstijlen te bewerken</a:t>
            </a:r>
          </a:p>
        </p:txBody>
      </p:sp>
      <p:sp>
        <p:nvSpPr>
          <p:cNvPr id="5" name="Tijdelijke aanduiding voor datum 4"/>
          <p:cNvSpPr>
            <a:spLocks noGrp="1"/>
          </p:cNvSpPr>
          <p:nvPr>
            <p:ph type="dt" sz="half" idx="10"/>
          </p:nvPr>
        </p:nvSpPr>
        <p:spPr/>
        <p:txBody>
          <a:bodyPr/>
          <a:lstStyle/>
          <a:p>
            <a:fld id="{6F636E1E-5DA8-44B4-845C-52514CD2158D}" type="datetimeFigureOut">
              <a:rPr lang="nl-NL" smtClean="0"/>
              <a:pPr/>
              <a:t>12-11-2024</a:t>
            </a:fld>
            <a:endParaRPr lang="nl-NL"/>
          </a:p>
        </p:txBody>
      </p:sp>
      <p:sp>
        <p:nvSpPr>
          <p:cNvPr id="6" name="Tijdelijke aanduiding voor voettekst 5"/>
          <p:cNvSpPr>
            <a:spLocks noGrp="1"/>
          </p:cNvSpPr>
          <p:nvPr>
            <p:ph type="ftr" sz="quarter" idx="11"/>
          </p:nvPr>
        </p:nvSpPr>
        <p:spPr/>
        <p:txBody>
          <a:bodyPr/>
          <a:lstStyle/>
          <a:p>
            <a:endParaRPr lang="nl-NL"/>
          </a:p>
        </p:txBody>
      </p:sp>
      <p:sp>
        <p:nvSpPr>
          <p:cNvPr id="7" name="Tijdelijke aanduiding voor dianummer 6"/>
          <p:cNvSpPr>
            <a:spLocks noGrp="1"/>
          </p:cNvSpPr>
          <p:nvPr>
            <p:ph type="sldNum" sz="quarter" idx="12"/>
          </p:nvPr>
        </p:nvSpPr>
        <p:spPr/>
        <p:txBody>
          <a:bodyPr/>
          <a:lstStyle/>
          <a:p>
            <a:fld id="{D05E2A8F-01C1-4256-80B6-FDC4C5BFAE0C}" type="slidenum">
              <a:rPr lang="nl-NL" smtClean="0"/>
              <a:pPr/>
              <a:t>‹#›</a:t>
            </a:fld>
            <a:endParaRPr lang="nl-NL"/>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el en verticale teks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p>
        </p:txBody>
      </p:sp>
      <p:sp>
        <p:nvSpPr>
          <p:cNvPr id="3" name="Tijdelijke aanduiding voor verticale tekst 2"/>
          <p:cNvSpPr>
            <a:spLocks noGrp="1"/>
          </p:cNvSpPr>
          <p:nvPr>
            <p:ph type="body" orient="vert" idx="1"/>
          </p:nvPr>
        </p:nvSpPr>
        <p:spPr/>
        <p:txBody>
          <a:bodyPr vert="eaVert"/>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p:cNvSpPr>
            <a:spLocks noGrp="1"/>
          </p:cNvSpPr>
          <p:nvPr>
            <p:ph type="dt" sz="half" idx="10"/>
          </p:nvPr>
        </p:nvSpPr>
        <p:spPr/>
        <p:txBody>
          <a:bodyPr/>
          <a:lstStyle/>
          <a:p>
            <a:fld id="{6F636E1E-5DA8-44B4-845C-52514CD2158D}" type="datetimeFigureOut">
              <a:rPr lang="nl-NL" smtClean="0"/>
              <a:pPr/>
              <a:t>12-11-2024</a:t>
            </a:fld>
            <a:endParaRPr lang="nl-NL"/>
          </a:p>
        </p:txBody>
      </p:sp>
      <p:sp>
        <p:nvSpPr>
          <p:cNvPr id="5" name="Tijdelijke aanduiding voor voettekst 4"/>
          <p:cNvSpPr>
            <a:spLocks noGrp="1"/>
          </p:cNvSpPr>
          <p:nvPr>
            <p:ph type="ftr" sz="quarter" idx="11"/>
          </p:nvPr>
        </p:nvSpPr>
        <p:spPr/>
        <p:txBody>
          <a:bodyPr/>
          <a:lstStyle/>
          <a:p>
            <a:endParaRPr lang="nl-NL"/>
          </a:p>
        </p:txBody>
      </p:sp>
      <p:sp>
        <p:nvSpPr>
          <p:cNvPr id="6" name="Tijdelijke aanduiding voor dianummer 5"/>
          <p:cNvSpPr>
            <a:spLocks noGrp="1"/>
          </p:cNvSpPr>
          <p:nvPr>
            <p:ph type="sldNum" sz="quarter" idx="12"/>
          </p:nvPr>
        </p:nvSpPr>
        <p:spPr/>
        <p:txBody>
          <a:bodyPr/>
          <a:lstStyle/>
          <a:p>
            <a:fld id="{D05E2A8F-01C1-4256-80B6-FDC4C5BFAE0C}" type="slidenum">
              <a:rPr lang="nl-NL" smtClean="0"/>
              <a:pPr/>
              <a:t>‹#›</a:t>
            </a:fld>
            <a:endParaRPr lang="nl-NL"/>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e titel en tekst">
    <p:spTree>
      <p:nvGrpSpPr>
        <p:cNvPr id="1" name=""/>
        <p:cNvGrpSpPr/>
        <p:nvPr/>
      </p:nvGrpSpPr>
      <p:grpSpPr>
        <a:xfrm>
          <a:off x="0" y="0"/>
          <a:ext cx="0" cy="0"/>
          <a:chOff x="0" y="0"/>
          <a:chExt cx="0" cy="0"/>
        </a:xfrm>
      </p:grpSpPr>
      <p:sp>
        <p:nvSpPr>
          <p:cNvPr id="2" name="Verticale titel 1"/>
          <p:cNvSpPr>
            <a:spLocks noGrp="1"/>
          </p:cNvSpPr>
          <p:nvPr>
            <p:ph type="title" orient="vert"/>
          </p:nvPr>
        </p:nvSpPr>
        <p:spPr>
          <a:xfrm>
            <a:off x="5487670" y="213609"/>
            <a:ext cx="1703070" cy="4551186"/>
          </a:xfrm>
        </p:spPr>
        <p:txBody>
          <a:bodyPr vert="eaVert"/>
          <a:lstStyle/>
          <a:p>
            <a:r>
              <a:rPr lang="nl-NL"/>
              <a:t>Klik om de stijl te bewerken</a:t>
            </a:r>
          </a:p>
        </p:txBody>
      </p:sp>
      <p:sp>
        <p:nvSpPr>
          <p:cNvPr id="3" name="Tijdelijke aanduiding voor verticale tekst 2"/>
          <p:cNvSpPr>
            <a:spLocks noGrp="1"/>
          </p:cNvSpPr>
          <p:nvPr>
            <p:ph type="body" orient="vert" idx="1"/>
          </p:nvPr>
        </p:nvSpPr>
        <p:spPr>
          <a:xfrm>
            <a:off x="378461" y="213609"/>
            <a:ext cx="4983057" cy="4551186"/>
          </a:xfrm>
        </p:spPr>
        <p:txBody>
          <a:bodyPr vert="eaVert"/>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p:cNvSpPr>
            <a:spLocks noGrp="1"/>
          </p:cNvSpPr>
          <p:nvPr>
            <p:ph type="dt" sz="half" idx="10"/>
          </p:nvPr>
        </p:nvSpPr>
        <p:spPr/>
        <p:txBody>
          <a:bodyPr/>
          <a:lstStyle/>
          <a:p>
            <a:fld id="{6F636E1E-5DA8-44B4-845C-52514CD2158D}" type="datetimeFigureOut">
              <a:rPr lang="nl-NL" smtClean="0"/>
              <a:pPr/>
              <a:t>12-11-2024</a:t>
            </a:fld>
            <a:endParaRPr lang="nl-NL"/>
          </a:p>
        </p:txBody>
      </p:sp>
      <p:sp>
        <p:nvSpPr>
          <p:cNvPr id="5" name="Tijdelijke aanduiding voor voettekst 4"/>
          <p:cNvSpPr>
            <a:spLocks noGrp="1"/>
          </p:cNvSpPr>
          <p:nvPr>
            <p:ph type="ftr" sz="quarter" idx="11"/>
          </p:nvPr>
        </p:nvSpPr>
        <p:spPr/>
        <p:txBody>
          <a:bodyPr/>
          <a:lstStyle/>
          <a:p>
            <a:endParaRPr lang="nl-NL"/>
          </a:p>
        </p:txBody>
      </p:sp>
      <p:sp>
        <p:nvSpPr>
          <p:cNvPr id="6" name="Tijdelijke aanduiding voor dianummer 5"/>
          <p:cNvSpPr>
            <a:spLocks noGrp="1"/>
          </p:cNvSpPr>
          <p:nvPr>
            <p:ph type="sldNum" sz="quarter" idx="12"/>
          </p:nvPr>
        </p:nvSpPr>
        <p:spPr/>
        <p:txBody>
          <a:bodyPr/>
          <a:lstStyle/>
          <a:p>
            <a:fld id="{D05E2A8F-01C1-4256-80B6-FDC4C5BFAE0C}" type="slidenum">
              <a:rPr lang="nl-NL" smtClean="0"/>
              <a:pPr/>
              <a:t>‹#›</a:t>
            </a:fld>
            <a:endParaRPr lang="nl-NL"/>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1" r:id="rId2"/>
    <p:sldLayoutId id="2147483665" r:id="rId3"/>
    <p:sldLayoutId id="2147483666" r:id="rId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jdelijke aanduiding voor titel 1"/>
          <p:cNvSpPr>
            <a:spLocks noGrp="1"/>
          </p:cNvSpPr>
          <p:nvPr>
            <p:ph type="title"/>
          </p:nvPr>
        </p:nvSpPr>
        <p:spPr>
          <a:xfrm>
            <a:off x="378460" y="213607"/>
            <a:ext cx="6812280" cy="889000"/>
          </a:xfrm>
          <a:prstGeom prst="rect">
            <a:avLst/>
          </a:prstGeom>
        </p:spPr>
        <p:txBody>
          <a:bodyPr vert="horz" lIns="73728" tIns="36864" rIns="73728" bIns="36864" rtlCol="0" anchor="ctr">
            <a:normAutofit/>
          </a:bodyPr>
          <a:lstStyle/>
          <a:p>
            <a:r>
              <a:rPr lang="nl-NL"/>
              <a:t>Klik om de stijl te bewerken</a:t>
            </a:r>
          </a:p>
        </p:txBody>
      </p:sp>
      <p:sp>
        <p:nvSpPr>
          <p:cNvPr id="3" name="Tijdelijke aanduiding voor tekst 2"/>
          <p:cNvSpPr>
            <a:spLocks noGrp="1"/>
          </p:cNvSpPr>
          <p:nvPr>
            <p:ph type="body" idx="1"/>
          </p:nvPr>
        </p:nvSpPr>
        <p:spPr>
          <a:xfrm>
            <a:off x="378460" y="1244601"/>
            <a:ext cx="6812280" cy="3520193"/>
          </a:xfrm>
          <a:prstGeom prst="rect">
            <a:avLst/>
          </a:prstGeom>
        </p:spPr>
        <p:txBody>
          <a:bodyPr vert="horz" lIns="73728" tIns="36864" rIns="73728" bIns="36864" rtlCol="0">
            <a:normAutofit/>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p:cNvSpPr>
            <a:spLocks noGrp="1"/>
          </p:cNvSpPr>
          <p:nvPr>
            <p:ph type="dt" sz="half" idx="2"/>
          </p:nvPr>
        </p:nvSpPr>
        <p:spPr>
          <a:xfrm>
            <a:off x="378460" y="4943828"/>
            <a:ext cx="1766147" cy="283986"/>
          </a:xfrm>
          <a:prstGeom prst="rect">
            <a:avLst/>
          </a:prstGeom>
        </p:spPr>
        <p:txBody>
          <a:bodyPr vert="horz" lIns="73728" tIns="36864" rIns="73728" bIns="36864" rtlCol="0" anchor="ctr"/>
          <a:lstStyle>
            <a:lvl1pPr algn="l">
              <a:defRPr sz="1000">
                <a:solidFill>
                  <a:schemeClr val="tx1">
                    <a:tint val="75000"/>
                  </a:schemeClr>
                </a:solidFill>
              </a:defRPr>
            </a:lvl1pPr>
          </a:lstStyle>
          <a:p>
            <a:fld id="{6F636E1E-5DA8-44B4-845C-52514CD2158D}" type="datetimeFigureOut">
              <a:rPr lang="nl-NL" smtClean="0"/>
              <a:pPr/>
              <a:t>12-11-2024</a:t>
            </a:fld>
            <a:endParaRPr lang="nl-NL"/>
          </a:p>
        </p:txBody>
      </p:sp>
      <p:sp>
        <p:nvSpPr>
          <p:cNvPr id="5" name="Tijdelijke aanduiding voor voettekst 4"/>
          <p:cNvSpPr>
            <a:spLocks noGrp="1"/>
          </p:cNvSpPr>
          <p:nvPr>
            <p:ph type="ftr" sz="quarter" idx="3"/>
          </p:nvPr>
        </p:nvSpPr>
        <p:spPr>
          <a:xfrm>
            <a:off x="2586144" y="4943828"/>
            <a:ext cx="2396913" cy="283986"/>
          </a:xfrm>
          <a:prstGeom prst="rect">
            <a:avLst/>
          </a:prstGeom>
        </p:spPr>
        <p:txBody>
          <a:bodyPr vert="horz" lIns="73728" tIns="36864" rIns="73728" bIns="36864" rtlCol="0" anchor="ctr"/>
          <a:lstStyle>
            <a:lvl1pPr algn="ctr">
              <a:defRPr sz="1000">
                <a:solidFill>
                  <a:schemeClr val="tx1">
                    <a:tint val="75000"/>
                  </a:schemeClr>
                </a:solidFill>
              </a:defRPr>
            </a:lvl1pPr>
          </a:lstStyle>
          <a:p>
            <a:endParaRPr lang="nl-NL"/>
          </a:p>
        </p:txBody>
      </p:sp>
      <p:sp>
        <p:nvSpPr>
          <p:cNvPr id="6" name="Tijdelijke aanduiding voor dianummer 5"/>
          <p:cNvSpPr>
            <a:spLocks noGrp="1"/>
          </p:cNvSpPr>
          <p:nvPr>
            <p:ph type="sldNum" sz="quarter" idx="4"/>
          </p:nvPr>
        </p:nvSpPr>
        <p:spPr>
          <a:xfrm>
            <a:off x="5424593" y="4943828"/>
            <a:ext cx="1766147" cy="283986"/>
          </a:xfrm>
          <a:prstGeom prst="rect">
            <a:avLst/>
          </a:prstGeom>
        </p:spPr>
        <p:txBody>
          <a:bodyPr vert="horz" lIns="73728" tIns="36864" rIns="73728" bIns="36864" rtlCol="0" anchor="ctr"/>
          <a:lstStyle>
            <a:lvl1pPr algn="r">
              <a:defRPr sz="1000">
                <a:solidFill>
                  <a:schemeClr val="tx1">
                    <a:tint val="75000"/>
                  </a:schemeClr>
                </a:solidFill>
              </a:defRPr>
            </a:lvl1pPr>
          </a:lstStyle>
          <a:p>
            <a:fld id="{D05E2A8F-01C1-4256-80B6-FDC4C5BFAE0C}" type="slidenum">
              <a:rPr lang="nl-NL" smtClean="0"/>
              <a:pPr/>
              <a:t>‹#›</a:t>
            </a:fld>
            <a:endParaRPr lang="nl-NL"/>
          </a:p>
        </p:txBody>
      </p:sp>
    </p:spTree>
  </p:cSld>
  <p:clrMap bg1="lt1" tx1="dk1" bg2="lt2" tx2="dk2" accent1="accent1" accent2="accent2" accent3="accent3" accent4="accent4" accent5="accent5" accent6="accent6" hlink="hlink" folHlink="folHlink"/>
  <p:sldLayoutIdLst>
    <p:sldLayoutId id="2147483654" r:id="rId1"/>
    <p:sldLayoutId id="2147483655" r:id="rId2"/>
    <p:sldLayoutId id="2147483656" r:id="rId3"/>
    <p:sldLayoutId id="2147483657" r:id="rId4"/>
    <p:sldLayoutId id="2147483658" r:id="rId5"/>
    <p:sldLayoutId id="2147483659" r:id="rId6"/>
    <p:sldLayoutId id="2147483660" r:id="rId7"/>
    <p:sldLayoutId id="2147483661" r:id="rId8"/>
    <p:sldLayoutId id="2147483662" r:id="rId9"/>
    <p:sldLayoutId id="2147483663" r:id="rId10"/>
    <p:sldLayoutId id="2147483664" r:id="rId11"/>
  </p:sldLayoutIdLst>
  <p:txStyles>
    <p:titleStyle>
      <a:lvl1pPr algn="ctr" defTabSz="737281" rtl="0" eaLnBrk="1" latinLnBrk="0" hangingPunct="1">
        <a:spcBef>
          <a:spcPct val="0"/>
        </a:spcBef>
        <a:buNone/>
        <a:defRPr sz="3500" kern="1200">
          <a:solidFill>
            <a:schemeClr val="tx1"/>
          </a:solidFill>
          <a:latin typeface="+mj-lt"/>
          <a:ea typeface="+mj-ea"/>
          <a:cs typeface="+mj-cs"/>
        </a:defRPr>
      </a:lvl1pPr>
    </p:titleStyle>
    <p:bodyStyle>
      <a:lvl1pPr marL="276480" indent="-276480" algn="l" defTabSz="737281" rtl="0" eaLnBrk="1" latinLnBrk="0" hangingPunct="1">
        <a:spcBef>
          <a:spcPct val="20000"/>
        </a:spcBef>
        <a:buFont typeface="Arial" pitchFamily="34" charset="0"/>
        <a:buChar char="•"/>
        <a:defRPr sz="2600" kern="1200">
          <a:solidFill>
            <a:schemeClr val="tx1"/>
          </a:solidFill>
          <a:latin typeface="+mn-lt"/>
          <a:ea typeface="+mn-ea"/>
          <a:cs typeface="+mn-cs"/>
        </a:defRPr>
      </a:lvl1pPr>
      <a:lvl2pPr marL="599041" indent="-230400" algn="l" defTabSz="737281" rtl="0" eaLnBrk="1" latinLnBrk="0" hangingPunct="1">
        <a:spcBef>
          <a:spcPct val="20000"/>
        </a:spcBef>
        <a:buFont typeface="Arial" pitchFamily="34" charset="0"/>
        <a:buChar char="–"/>
        <a:defRPr sz="2300" kern="1200">
          <a:solidFill>
            <a:schemeClr val="tx1"/>
          </a:solidFill>
          <a:latin typeface="+mn-lt"/>
          <a:ea typeface="+mn-ea"/>
          <a:cs typeface="+mn-cs"/>
        </a:defRPr>
      </a:lvl2pPr>
      <a:lvl3pPr marL="921601" indent="-184320" algn="l" defTabSz="737281" rtl="0" eaLnBrk="1" latinLnBrk="0" hangingPunct="1">
        <a:spcBef>
          <a:spcPct val="20000"/>
        </a:spcBef>
        <a:buFont typeface="Arial" pitchFamily="34" charset="0"/>
        <a:buChar char="•"/>
        <a:defRPr sz="1900" kern="1200">
          <a:solidFill>
            <a:schemeClr val="tx1"/>
          </a:solidFill>
          <a:latin typeface="+mn-lt"/>
          <a:ea typeface="+mn-ea"/>
          <a:cs typeface="+mn-cs"/>
        </a:defRPr>
      </a:lvl3pPr>
      <a:lvl4pPr marL="1290241" indent="-184320" algn="l" defTabSz="737281" rtl="0" eaLnBrk="1" latinLnBrk="0" hangingPunct="1">
        <a:spcBef>
          <a:spcPct val="20000"/>
        </a:spcBef>
        <a:buFont typeface="Arial" pitchFamily="34" charset="0"/>
        <a:buChar char="–"/>
        <a:defRPr sz="1600" kern="1200">
          <a:solidFill>
            <a:schemeClr val="tx1"/>
          </a:solidFill>
          <a:latin typeface="+mn-lt"/>
          <a:ea typeface="+mn-ea"/>
          <a:cs typeface="+mn-cs"/>
        </a:defRPr>
      </a:lvl4pPr>
      <a:lvl5pPr marL="1658882" indent="-184320" algn="l" defTabSz="737281" rtl="0" eaLnBrk="1" latinLnBrk="0" hangingPunct="1">
        <a:spcBef>
          <a:spcPct val="20000"/>
        </a:spcBef>
        <a:buFont typeface="Arial" pitchFamily="34" charset="0"/>
        <a:buChar char="»"/>
        <a:defRPr sz="1600" kern="1200">
          <a:solidFill>
            <a:schemeClr val="tx1"/>
          </a:solidFill>
          <a:latin typeface="+mn-lt"/>
          <a:ea typeface="+mn-ea"/>
          <a:cs typeface="+mn-cs"/>
        </a:defRPr>
      </a:lvl5pPr>
      <a:lvl6pPr marL="2027522" indent="-184320" algn="l" defTabSz="737281" rtl="0" eaLnBrk="1" latinLnBrk="0" hangingPunct="1">
        <a:spcBef>
          <a:spcPct val="20000"/>
        </a:spcBef>
        <a:buFont typeface="Arial" pitchFamily="34" charset="0"/>
        <a:buChar char="•"/>
        <a:defRPr sz="1600" kern="1200">
          <a:solidFill>
            <a:schemeClr val="tx1"/>
          </a:solidFill>
          <a:latin typeface="+mn-lt"/>
          <a:ea typeface="+mn-ea"/>
          <a:cs typeface="+mn-cs"/>
        </a:defRPr>
      </a:lvl6pPr>
      <a:lvl7pPr marL="2396162" indent="-184320" algn="l" defTabSz="737281" rtl="0" eaLnBrk="1" latinLnBrk="0" hangingPunct="1">
        <a:spcBef>
          <a:spcPct val="20000"/>
        </a:spcBef>
        <a:buFont typeface="Arial" pitchFamily="34" charset="0"/>
        <a:buChar char="•"/>
        <a:defRPr sz="1600" kern="1200">
          <a:solidFill>
            <a:schemeClr val="tx1"/>
          </a:solidFill>
          <a:latin typeface="+mn-lt"/>
          <a:ea typeface="+mn-ea"/>
          <a:cs typeface="+mn-cs"/>
        </a:defRPr>
      </a:lvl7pPr>
      <a:lvl8pPr marL="2764803" indent="-184320" algn="l" defTabSz="737281" rtl="0" eaLnBrk="1" latinLnBrk="0" hangingPunct="1">
        <a:spcBef>
          <a:spcPct val="20000"/>
        </a:spcBef>
        <a:buFont typeface="Arial" pitchFamily="34" charset="0"/>
        <a:buChar char="•"/>
        <a:defRPr sz="1600" kern="1200">
          <a:solidFill>
            <a:schemeClr val="tx1"/>
          </a:solidFill>
          <a:latin typeface="+mn-lt"/>
          <a:ea typeface="+mn-ea"/>
          <a:cs typeface="+mn-cs"/>
        </a:defRPr>
      </a:lvl8pPr>
      <a:lvl9pPr marL="3133443" indent="-184320" algn="l" defTabSz="737281" rtl="0" eaLnBrk="1" latinLnBrk="0" hangingPunct="1">
        <a:spcBef>
          <a:spcPct val="20000"/>
        </a:spcBef>
        <a:buFont typeface="Arial" pitchFamily="34" charset="0"/>
        <a:buChar char="•"/>
        <a:defRPr sz="1600" kern="1200">
          <a:solidFill>
            <a:schemeClr val="tx1"/>
          </a:solidFill>
          <a:latin typeface="+mn-lt"/>
          <a:ea typeface="+mn-ea"/>
          <a:cs typeface="+mn-cs"/>
        </a:defRPr>
      </a:lvl9pPr>
    </p:bodyStyle>
    <p:otherStyle>
      <a:defPPr>
        <a:defRPr lang="nl-NL"/>
      </a:defPPr>
      <a:lvl1pPr marL="0" algn="l" defTabSz="737281" rtl="0" eaLnBrk="1" latinLnBrk="0" hangingPunct="1">
        <a:defRPr sz="1500" kern="1200">
          <a:solidFill>
            <a:schemeClr val="tx1"/>
          </a:solidFill>
          <a:latin typeface="+mn-lt"/>
          <a:ea typeface="+mn-ea"/>
          <a:cs typeface="+mn-cs"/>
        </a:defRPr>
      </a:lvl1pPr>
      <a:lvl2pPr marL="368640" algn="l" defTabSz="737281" rtl="0" eaLnBrk="1" latinLnBrk="0" hangingPunct="1">
        <a:defRPr sz="1500" kern="1200">
          <a:solidFill>
            <a:schemeClr val="tx1"/>
          </a:solidFill>
          <a:latin typeface="+mn-lt"/>
          <a:ea typeface="+mn-ea"/>
          <a:cs typeface="+mn-cs"/>
        </a:defRPr>
      </a:lvl2pPr>
      <a:lvl3pPr marL="737281" algn="l" defTabSz="737281" rtl="0" eaLnBrk="1" latinLnBrk="0" hangingPunct="1">
        <a:defRPr sz="1500" kern="1200">
          <a:solidFill>
            <a:schemeClr val="tx1"/>
          </a:solidFill>
          <a:latin typeface="+mn-lt"/>
          <a:ea typeface="+mn-ea"/>
          <a:cs typeface="+mn-cs"/>
        </a:defRPr>
      </a:lvl3pPr>
      <a:lvl4pPr marL="1105921" algn="l" defTabSz="737281" rtl="0" eaLnBrk="1" latinLnBrk="0" hangingPunct="1">
        <a:defRPr sz="1500" kern="1200">
          <a:solidFill>
            <a:schemeClr val="tx1"/>
          </a:solidFill>
          <a:latin typeface="+mn-lt"/>
          <a:ea typeface="+mn-ea"/>
          <a:cs typeface="+mn-cs"/>
        </a:defRPr>
      </a:lvl4pPr>
      <a:lvl5pPr marL="1474561" algn="l" defTabSz="737281" rtl="0" eaLnBrk="1" latinLnBrk="0" hangingPunct="1">
        <a:defRPr sz="1500" kern="1200">
          <a:solidFill>
            <a:schemeClr val="tx1"/>
          </a:solidFill>
          <a:latin typeface="+mn-lt"/>
          <a:ea typeface="+mn-ea"/>
          <a:cs typeface="+mn-cs"/>
        </a:defRPr>
      </a:lvl5pPr>
      <a:lvl6pPr marL="1843202" algn="l" defTabSz="737281" rtl="0" eaLnBrk="1" latinLnBrk="0" hangingPunct="1">
        <a:defRPr sz="1500" kern="1200">
          <a:solidFill>
            <a:schemeClr val="tx1"/>
          </a:solidFill>
          <a:latin typeface="+mn-lt"/>
          <a:ea typeface="+mn-ea"/>
          <a:cs typeface="+mn-cs"/>
        </a:defRPr>
      </a:lvl6pPr>
      <a:lvl7pPr marL="2211842" algn="l" defTabSz="737281" rtl="0" eaLnBrk="1" latinLnBrk="0" hangingPunct="1">
        <a:defRPr sz="1500" kern="1200">
          <a:solidFill>
            <a:schemeClr val="tx1"/>
          </a:solidFill>
          <a:latin typeface="+mn-lt"/>
          <a:ea typeface="+mn-ea"/>
          <a:cs typeface="+mn-cs"/>
        </a:defRPr>
      </a:lvl7pPr>
      <a:lvl8pPr marL="2580483" algn="l" defTabSz="737281" rtl="0" eaLnBrk="1" latinLnBrk="0" hangingPunct="1">
        <a:defRPr sz="1500" kern="1200">
          <a:solidFill>
            <a:schemeClr val="tx1"/>
          </a:solidFill>
          <a:latin typeface="+mn-lt"/>
          <a:ea typeface="+mn-ea"/>
          <a:cs typeface="+mn-cs"/>
        </a:defRPr>
      </a:lvl8pPr>
      <a:lvl9pPr marL="2949123" algn="l" defTabSz="737281" rtl="0" eaLnBrk="1" latinLnBrk="0" hangingPunct="1">
        <a:defRPr sz="1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p3"/><Relationship Id="rId1" Type="http://schemas.microsoft.com/office/2007/relationships/media" Target="../media/media1.mp3"/><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4.png"/><Relationship Id="rId3" Type="http://schemas.microsoft.com/office/2007/relationships/media" Target="../media/media3.mp4"/><Relationship Id="rId7" Type="http://schemas.openxmlformats.org/officeDocument/2006/relationships/hyperlink" Target="https://www.youtube.com/watch?v=UMLtkp4AFkc" TargetMode="Externa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notesSlide" Target="../notesSlides/notesSlide1.xml"/><Relationship Id="rId5" Type="http://schemas.openxmlformats.org/officeDocument/2006/relationships/slideLayout" Target="../slideLayouts/slideLayout2.xml"/><Relationship Id="rId10" Type="http://schemas.openxmlformats.org/officeDocument/2006/relationships/image" Target="../media/image6.png"/><Relationship Id="rId4" Type="http://schemas.openxmlformats.org/officeDocument/2006/relationships/video" Target="../media/media3.mp4"/><Relationship Id="rId9" Type="http://schemas.openxmlformats.org/officeDocument/2006/relationships/image" Target="../media/image5.png"/></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jamesnorbury.com/"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HrWbicvDLPw"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chrome-extension://efaidnbmnnnibpcajpcglclefindmkaj/https:/www.vankemenade-act.nl/wp-content/uploads/2022/05/EEF-Boek2MEI22.pdf" TargetMode="External"/><Relationship Id="rId2" Type="http://schemas.openxmlformats.org/officeDocument/2006/relationships/hyperlink" Target="chrome-extension://efaidnbmnnnibpcajpcglclefindmkaj/https:/www.vankemenade-act.nl/wp-content/uploads/2022/05/EEF-Boek1MEI22.pdf"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hyperlink" Target="https://www.acceptmission.com/blog/innovation-risk/#:~:text=Innovation%20risk%20deals%20with%20likeliness%20and%20repercussions.%20It,success%20of%20a%20specific%20innovation%20measure%20or%20project." TargetMode="External"/><Relationship Id="rId1" Type="http://schemas.openxmlformats.org/officeDocument/2006/relationships/slideLayout" Target="../slideLayouts/slideLayout2.xml"/><Relationship Id="rId4" Type="http://schemas.openxmlformats.org/officeDocument/2006/relationships/image" Target="../media/image15.emf"/></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oleObject" Target="../embeddings/oleObject2.bin"/><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965200" y="457200"/>
            <a:ext cx="1414473" cy="303018"/>
          </a:xfrm>
          <a:prstGeom prst="rect">
            <a:avLst/>
          </a:prstGeom>
        </p:spPr>
        <p:txBody>
          <a:bodyPr wrap="square" lIns="0" tIns="0" rIns="0" bIns="0" rtlCol="0">
            <a:noAutofit/>
          </a:bodyPr>
          <a:lstStyle/>
          <a:p>
            <a:pPr marL="12700">
              <a:lnSpc>
                <a:spcPts val="1820"/>
              </a:lnSpc>
              <a:spcBef>
                <a:spcPts val="91"/>
              </a:spcBef>
            </a:pPr>
            <a:r>
              <a:rPr sz="2250" b="1" spc="-44" baseline="2892">
                <a:solidFill>
                  <a:srgbClr val="00B3A9"/>
                </a:solidFill>
                <a:latin typeface="Lucida Sans Unicode"/>
                <a:cs typeface="Lucida Sans Unicode"/>
              </a:rPr>
              <a:t>va</a:t>
            </a:r>
            <a:r>
              <a:rPr sz="2250" b="1" spc="0" baseline="2892">
                <a:solidFill>
                  <a:srgbClr val="00B3A9"/>
                </a:solidFill>
                <a:latin typeface="Lucida Sans Unicode"/>
                <a:cs typeface="Lucida Sans Unicode"/>
              </a:rPr>
              <a:t>n</a:t>
            </a:r>
            <a:r>
              <a:rPr sz="2250" b="1" spc="117" baseline="2892">
                <a:solidFill>
                  <a:srgbClr val="00B3A9"/>
                </a:solidFill>
                <a:latin typeface="Lucida Sans Unicode"/>
                <a:cs typeface="Lucida Sans Unicode"/>
              </a:rPr>
              <a:t> </a:t>
            </a:r>
            <a:r>
              <a:rPr sz="2250" b="1" spc="-44" baseline="2892">
                <a:solidFill>
                  <a:srgbClr val="00B3A9"/>
                </a:solidFill>
                <a:latin typeface="Lucida Sans Unicode"/>
                <a:cs typeface="Lucida Sans Unicode"/>
              </a:rPr>
              <a:t>Kemenade</a:t>
            </a:r>
            <a:endParaRPr sz="1500">
              <a:latin typeface="Lucida Sans Unicode"/>
              <a:cs typeface="Lucida Sans Unicode"/>
            </a:endParaRPr>
          </a:p>
          <a:p>
            <a:pPr marL="411833" marR="26718">
              <a:lnSpc>
                <a:spcPts val="565"/>
              </a:lnSpc>
            </a:pPr>
            <a:r>
              <a:rPr sz="975" i="1" spc="0" baseline="6674" dirty="0">
                <a:solidFill>
                  <a:srgbClr val="00B3A9"/>
                </a:solidFill>
                <a:latin typeface="Lucida Sans Unicode"/>
                <a:cs typeface="Lucida Sans Unicode"/>
              </a:rPr>
              <a:t>Audit</a:t>
            </a:r>
            <a:r>
              <a:rPr sz="975" i="1" spc="-51" baseline="6674" dirty="0">
                <a:solidFill>
                  <a:srgbClr val="00B3A9"/>
                </a:solidFill>
                <a:latin typeface="Lucida Sans Unicode"/>
                <a:cs typeface="Lucida Sans Unicode"/>
              </a:rPr>
              <a:t> </a:t>
            </a:r>
            <a:r>
              <a:rPr sz="975" i="1" spc="0" baseline="6674">
                <a:solidFill>
                  <a:srgbClr val="00B3A9"/>
                </a:solidFill>
                <a:latin typeface="Lucida Sans Unicode"/>
                <a:cs typeface="Lucida Sans Unicode"/>
              </a:rPr>
              <a:t>Coaching</a:t>
            </a:r>
            <a:r>
              <a:rPr sz="975" i="1" spc="1" baseline="6674">
                <a:solidFill>
                  <a:srgbClr val="00B3A9"/>
                </a:solidFill>
                <a:latin typeface="Lucida Sans Unicode"/>
                <a:cs typeface="Lucida Sans Unicode"/>
              </a:rPr>
              <a:t> </a:t>
            </a:r>
            <a:r>
              <a:rPr sz="975" i="1" spc="0" baseline="6674">
                <a:solidFill>
                  <a:srgbClr val="00B3A9"/>
                </a:solidFill>
                <a:latin typeface="Lucida Sans Unicode"/>
                <a:cs typeface="Lucida Sans Unicode"/>
              </a:rPr>
              <a:t>Training</a:t>
            </a:r>
            <a:r>
              <a:rPr lang="nl-NL" sz="975" i="1" spc="0" baseline="6674" dirty="0">
                <a:solidFill>
                  <a:srgbClr val="00B3A9"/>
                </a:solidFill>
                <a:latin typeface="Lucida Sans Unicode"/>
                <a:cs typeface="Lucida Sans Unicode"/>
              </a:rPr>
              <a:t> </a:t>
            </a:r>
            <a:endParaRPr sz="650">
              <a:latin typeface="Lucida Sans Unicode"/>
              <a:cs typeface="Lucida Sans Unicode"/>
            </a:endParaRPr>
          </a:p>
        </p:txBody>
      </p:sp>
      <p:sp>
        <p:nvSpPr>
          <p:cNvPr id="3" name="Rechthoek 2"/>
          <p:cNvSpPr/>
          <p:nvPr/>
        </p:nvSpPr>
        <p:spPr>
          <a:xfrm>
            <a:off x="1604010" y="4419600"/>
            <a:ext cx="3784600" cy="369332"/>
          </a:xfrm>
          <a:prstGeom prst="rect">
            <a:avLst/>
          </a:prstGeom>
        </p:spPr>
        <p:txBody>
          <a:bodyPr>
            <a:spAutoFit/>
          </a:bodyPr>
          <a:lstStyle/>
          <a:p>
            <a:pPr algn="ctr" defTabSz="737281">
              <a:spcBef>
                <a:spcPct val="20000"/>
              </a:spcBef>
              <a:defRPr/>
            </a:pPr>
            <a:r>
              <a:rPr lang="nl-NL" b="1" dirty="0">
                <a:solidFill>
                  <a:schemeClr val="bg2">
                    <a:lumMod val="10000"/>
                  </a:schemeClr>
                </a:solidFill>
              </a:rPr>
              <a:t>November 14th 2024</a:t>
            </a:r>
          </a:p>
        </p:txBody>
      </p:sp>
      <p:sp>
        <p:nvSpPr>
          <p:cNvPr id="4" name="Ondertitel 2"/>
          <p:cNvSpPr txBox="1">
            <a:spLocks/>
          </p:cNvSpPr>
          <p:nvPr/>
        </p:nvSpPr>
        <p:spPr>
          <a:xfrm>
            <a:off x="1182669" y="2500311"/>
            <a:ext cx="5298440" cy="611192"/>
          </a:xfrm>
          <a:prstGeom prst="rect">
            <a:avLst/>
          </a:prstGeom>
        </p:spPr>
        <p:txBody>
          <a:bodyPr/>
          <a:lstStyle/>
          <a:p>
            <a:pPr marL="342900" marR="0" lvl="0" indent="-342900" algn="ctr" defTabSz="914400" rtl="0" eaLnBrk="1" fontAlgn="auto" latinLnBrk="0" hangingPunct="1">
              <a:lnSpc>
                <a:spcPct val="100000"/>
              </a:lnSpc>
              <a:spcBef>
                <a:spcPct val="20000"/>
              </a:spcBef>
              <a:spcAft>
                <a:spcPts val="0"/>
              </a:spcAft>
              <a:buClrTx/>
              <a:buSzTx/>
              <a:tabLst/>
              <a:defRPr/>
            </a:pPr>
            <a:endParaRPr kumimoji="0" lang="nl-NL" sz="3200" b="1" i="1" u="none" strike="noStrike" kern="1200" cap="none" spc="0" normalizeH="0" baseline="0" noProof="0" dirty="0">
              <a:ln>
                <a:noFill/>
              </a:ln>
              <a:solidFill>
                <a:srgbClr val="00A7A2"/>
              </a:solidFill>
              <a:effectLst/>
              <a:uLnTx/>
              <a:uFillTx/>
              <a:latin typeface="+mn-lt"/>
              <a:ea typeface="+mn-ea"/>
              <a:cs typeface="+mn-cs"/>
            </a:endParaRPr>
          </a:p>
        </p:txBody>
      </p:sp>
      <p:sp>
        <p:nvSpPr>
          <p:cNvPr id="5" name="Titel 1"/>
          <p:cNvSpPr txBox="1">
            <a:spLocks/>
          </p:cNvSpPr>
          <p:nvPr/>
        </p:nvSpPr>
        <p:spPr>
          <a:xfrm>
            <a:off x="279400" y="1219200"/>
            <a:ext cx="6433820" cy="1143353"/>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4400" dirty="0">
                <a:solidFill>
                  <a:srgbClr val="00A7A2"/>
                </a:solidFill>
                <a:latin typeface="Calibri" pitchFamily="34" charset="0"/>
                <a:ea typeface="ヒラギノ角ゴ ProN W3" charset="-128"/>
                <a:cs typeface="+mj-cs"/>
                <a:sym typeface="Gill Sans" charset="0"/>
              </a:rPr>
              <a:t>Balancing quality and innovation</a:t>
            </a: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400" b="0" i="0" u="none" strike="noStrike" kern="1200" cap="none" spc="0" normalizeH="0" baseline="0" noProof="0" dirty="0">
              <a:ln>
                <a:noFill/>
              </a:ln>
              <a:solidFill>
                <a:srgbClr val="00A7A2"/>
              </a:solidFill>
              <a:effectLst/>
              <a:uLnTx/>
              <a:uFillTx/>
              <a:latin typeface="Calibri" pitchFamily="34" charset="0"/>
              <a:ea typeface="ヒラギノ角ゴ ProN W3" charset="-128"/>
              <a:cs typeface="+mj-cs"/>
              <a:sym typeface="Gill Sans" charset="0"/>
            </a:endParaRPr>
          </a:p>
        </p:txBody>
      </p:sp>
      <p:pic>
        <p:nvPicPr>
          <p:cNvPr id="6" name="Budda Bar III CD01 Full.mp3" descr="Budda Bar III CD01 Full.mp3">
            <a:hlinkClick r:id="" action="ppaction://media"/>
            <a:extLst>
              <a:ext uri="{FF2B5EF4-FFF2-40B4-BE49-F238E27FC236}">
                <a16:creationId xmlns:a16="http://schemas.microsoft.com/office/drawing/2014/main" id="{E270D9B1-B9F3-6E44-DA29-F06E751A01C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553774" y="2203801"/>
            <a:ext cx="812800" cy="812800"/>
          </a:xfrm>
          <a:prstGeom prst="rect">
            <a:avLst/>
          </a:prstGeom>
        </p:spPr>
      </p:pic>
      <p:sp>
        <p:nvSpPr>
          <p:cNvPr id="7" name="TextBox 6">
            <a:extLst>
              <a:ext uri="{FF2B5EF4-FFF2-40B4-BE49-F238E27FC236}">
                <a16:creationId xmlns:a16="http://schemas.microsoft.com/office/drawing/2014/main" id="{F713467B-5B20-AB5D-39E1-05FF503AC362}"/>
              </a:ext>
            </a:extLst>
          </p:cNvPr>
          <p:cNvSpPr txBox="1"/>
          <p:nvPr/>
        </p:nvSpPr>
        <p:spPr>
          <a:xfrm>
            <a:off x="1108451" y="3330825"/>
            <a:ext cx="5446876" cy="646331"/>
          </a:xfrm>
          <a:prstGeom prst="rect">
            <a:avLst/>
          </a:prstGeom>
          <a:noFill/>
        </p:spPr>
        <p:txBody>
          <a:bodyPr wrap="none" rtlCol="0">
            <a:spAutoFit/>
          </a:bodyPr>
          <a:lstStyle/>
          <a:p>
            <a:r>
              <a:rPr lang="en-GB" dirty="0"/>
              <a:t>Ensuring that new programs or changes in existing ones </a:t>
            </a:r>
          </a:p>
          <a:p>
            <a:r>
              <a:rPr lang="en-GB" dirty="0"/>
              <a:t>maintain high Quality standards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2142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77F35-E3E3-3D52-5B28-FD4DDD9D9043}"/>
              </a:ext>
            </a:extLst>
          </p:cNvPr>
          <p:cNvSpPr>
            <a:spLocks noGrp="1"/>
          </p:cNvSpPr>
          <p:nvPr>
            <p:ph type="title"/>
          </p:nvPr>
        </p:nvSpPr>
        <p:spPr/>
        <p:txBody>
          <a:bodyPr/>
          <a:lstStyle/>
          <a:p>
            <a:endParaRPr lang="en-GB"/>
          </a:p>
        </p:txBody>
      </p:sp>
      <p:pic>
        <p:nvPicPr>
          <p:cNvPr id="5" name="Content Placeholder 4" descr="A group of people in protective gear working in a lab&#10;&#10;Description automatically generated">
            <a:extLst>
              <a:ext uri="{FF2B5EF4-FFF2-40B4-BE49-F238E27FC236}">
                <a16:creationId xmlns:a16="http://schemas.microsoft.com/office/drawing/2014/main" id="{9B4785C3-7989-78D1-A2FC-072211FA3A6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34533" y="1244600"/>
            <a:ext cx="6300133" cy="3519488"/>
          </a:xfrm>
        </p:spPr>
      </p:pic>
    </p:spTree>
    <p:extLst>
      <p:ext uri="{BB962C8B-B14F-4D97-AF65-F5344CB8AC3E}">
        <p14:creationId xmlns:p14="http://schemas.microsoft.com/office/powerpoint/2010/main" val="636922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89A6F-2D4D-B442-A5E3-17C2DB72E6B7}"/>
              </a:ext>
            </a:extLst>
          </p:cNvPr>
          <p:cNvSpPr>
            <a:spLocks noGrp="1"/>
          </p:cNvSpPr>
          <p:nvPr>
            <p:ph type="title"/>
          </p:nvPr>
        </p:nvSpPr>
        <p:spPr/>
        <p:txBody>
          <a:bodyPr/>
          <a:lstStyle/>
          <a:p>
            <a:r>
              <a:rPr lang="en-NL" dirty="0">
                <a:solidFill>
                  <a:srgbClr val="00A7A2"/>
                </a:solidFill>
              </a:rPr>
              <a:t>Discussion</a:t>
            </a:r>
          </a:p>
        </p:txBody>
      </p:sp>
      <p:sp>
        <p:nvSpPr>
          <p:cNvPr id="3" name="Content Placeholder 2">
            <a:extLst>
              <a:ext uri="{FF2B5EF4-FFF2-40B4-BE49-F238E27FC236}">
                <a16:creationId xmlns:a16="http://schemas.microsoft.com/office/drawing/2014/main" id="{6B9116D8-DE06-C048-91AD-748FB462171C}"/>
              </a:ext>
            </a:extLst>
          </p:cNvPr>
          <p:cNvSpPr>
            <a:spLocks noGrp="1"/>
          </p:cNvSpPr>
          <p:nvPr>
            <p:ph idx="1"/>
          </p:nvPr>
        </p:nvSpPr>
        <p:spPr>
          <a:xfrm>
            <a:off x="378460" y="990600"/>
            <a:ext cx="6812280" cy="3520193"/>
          </a:xfrm>
        </p:spPr>
        <p:txBody>
          <a:bodyPr/>
          <a:lstStyle/>
          <a:p>
            <a:pPr marL="0" indent="0">
              <a:buNone/>
            </a:pPr>
            <a:endParaRPr lang="en-NL" dirty="0"/>
          </a:p>
          <a:p>
            <a:pPr marL="0" indent="0">
              <a:buNone/>
            </a:pPr>
            <a:r>
              <a:rPr lang="en-NL" dirty="0"/>
              <a:t>Where does this question come from?</a:t>
            </a:r>
          </a:p>
          <a:p>
            <a:pPr marL="0" indent="0">
              <a:buNone/>
            </a:pPr>
            <a:r>
              <a:rPr lang="en-NL" dirty="0"/>
              <a:t>What are your experiences with innovation?</a:t>
            </a:r>
          </a:p>
          <a:p>
            <a:pPr marL="0" indent="0">
              <a:buNone/>
            </a:pPr>
            <a:r>
              <a:rPr lang="en-NL" dirty="0"/>
              <a:t>Is there a conflict between innovation and quality?</a:t>
            </a:r>
          </a:p>
          <a:p>
            <a:pPr marL="0" indent="0">
              <a:buNone/>
            </a:pPr>
            <a:r>
              <a:rPr lang="en-NL" dirty="0"/>
              <a:t>What is your main question for today?</a:t>
            </a:r>
          </a:p>
        </p:txBody>
      </p:sp>
    </p:spTree>
    <p:extLst>
      <p:ext uri="{BB962C8B-B14F-4D97-AF65-F5344CB8AC3E}">
        <p14:creationId xmlns:p14="http://schemas.microsoft.com/office/powerpoint/2010/main" val="2614786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571A4-33CC-C19A-8744-CA2AB2138D9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777A45E-7F07-6BB5-4AB9-AA8E13A2D72D}"/>
              </a:ext>
            </a:extLst>
          </p:cNvPr>
          <p:cNvSpPr>
            <a:spLocks noGrp="1"/>
          </p:cNvSpPr>
          <p:nvPr>
            <p:ph idx="1"/>
          </p:nvPr>
        </p:nvSpPr>
        <p:spPr>
          <a:xfrm>
            <a:off x="378460" y="1828800"/>
            <a:ext cx="6812280" cy="1574799"/>
          </a:xfrm>
        </p:spPr>
        <p:txBody>
          <a:bodyPr/>
          <a:lstStyle/>
          <a:p>
            <a:pPr marL="0" indent="0" algn="ctr">
              <a:buNone/>
            </a:pPr>
            <a:r>
              <a:rPr lang="en-GB" dirty="0"/>
              <a:t>Integrating innovation while maintaining quality in a competitive and sometimes hostile landscape</a:t>
            </a:r>
          </a:p>
        </p:txBody>
      </p:sp>
    </p:spTree>
    <p:extLst>
      <p:ext uri="{BB962C8B-B14F-4D97-AF65-F5344CB8AC3E}">
        <p14:creationId xmlns:p14="http://schemas.microsoft.com/office/powerpoint/2010/main" val="3225909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6A192-0F46-5F0F-4156-8C30CA892082}"/>
              </a:ext>
            </a:extLst>
          </p:cNvPr>
          <p:cNvSpPr>
            <a:spLocks noGrp="1"/>
          </p:cNvSpPr>
          <p:nvPr>
            <p:ph type="title"/>
          </p:nvPr>
        </p:nvSpPr>
        <p:spPr/>
        <p:txBody>
          <a:bodyPr/>
          <a:lstStyle/>
          <a:p>
            <a:r>
              <a:rPr lang="en-GB" dirty="0"/>
              <a:t>Back to emergence</a:t>
            </a:r>
          </a:p>
        </p:txBody>
      </p:sp>
      <p:sp>
        <p:nvSpPr>
          <p:cNvPr id="3" name="Content Placeholder 2">
            <a:extLst>
              <a:ext uri="{FF2B5EF4-FFF2-40B4-BE49-F238E27FC236}">
                <a16:creationId xmlns:a16="http://schemas.microsoft.com/office/drawing/2014/main" id="{E51C5F7A-68DA-F034-1D89-FBAD3362E92B}"/>
              </a:ext>
            </a:extLst>
          </p:cNvPr>
          <p:cNvSpPr>
            <a:spLocks noGrp="1"/>
          </p:cNvSpPr>
          <p:nvPr>
            <p:ph idx="1"/>
          </p:nvPr>
        </p:nvSpPr>
        <p:spPr/>
        <p:txBody>
          <a:bodyPr/>
          <a:lstStyle/>
          <a:p>
            <a:pPr marL="0" indent="0">
              <a:buNone/>
            </a:pPr>
            <a:endParaRPr lang="en-GB" sz="2400" dirty="0"/>
          </a:p>
        </p:txBody>
      </p:sp>
    </p:spTree>
    <p:extLst>
      <p:ext uri="{BB962C8B-B14F-4D97-AF65-F5344CB8AC3E}">
        <p14:creationId xmlns:p14="http://schemas.microsoft.com/office/powerpoint/2010/main" val="18860903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369BB4-A7FF-69AC-C6AA-0051FF1ED8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EF7423-DD34-A209-3535-258B654BA906}"/>
              </a:ext>
            </a:extLst>
          </p:cNvPr>
          <p:cNvSpPr>
            <a:spLocks noGrp="1"/>
          </p:cNvSpPr>
          <p:nvPr>
            <p:ph type="title"/>
          </p:nvPr>
        </p:nvSpPr>
        <p:spPr>
          <a:xfrm>
            <a:off x="385717" y="569206"/>
            <a:ext cx="6812280" cy="889000"/>
          </a:xfrm>
        </p:spPr>
        <p:txBody>
          <a:bodyPr/>
          <a:lstStyle/>
          <a:p>
            <a:r>
              <a:rPr lang="en-GB" sz="4000" dirty="0">
                <a:solidFill>
                  <a:srgbClr val="0FCBC2"/>
                </a:solidFill>
              </a:rPr>
              <a:t>What can we learn from the emergence paradigm?</a:t>
            </a:r>
          </a:p>
        </p:txBody>
      </p:sp>
      <p:sp>
        <p:nvSpPr>
          <p:cNvPr id="3" name="Content Placeholder 2">
            <a:extLst>
              <a:ext uri="{FF2B5EF4-FFF2-40B4-BE49-F238E27FC236}">
                <a16:creationId xmlns:a16="http://schemas.microsoft.com/office/drawing/2014/main" id="{F3457F59-C0C9-C864-26D1-F98B718E4D2B}"/>
              </a:ext>
            </a:extLst>
          </p:cNvPr>
          <p:cNvSpPr>
            <a:spLocks noGrp="1"/>
          </p:cNvSpPr>
          <p:nvPr>
            <p:ph idx="1"/>
          </p:nvPr>
        </p:nvSpPr>
        <p:spPr>
          <a:xfrm>
            <a:off x="385717" y="1981200"/>
            <a:ext cx="6812280" cy="2151502"/>
          </a:xfrm>
        </p:spPr>
        <p:txBody>
          <a:bodyPr/>
          <a:lstStyle/>
          <a:p>
            <a:r>
              <a:rPr lang="en-GB" dirty="0"/>
              <a:t>Innovation</a:t>
            </a:r>
          </a:p>
          <a:p>
            <a:r>
              <a:rPr lang="en-GB" dirty="0"/>
              <a:t>Co-creation</a:t>
            </a:r>
          </a:p>
          <a:p>
            <a:r>
              <a:rPr lang="en-GB" dirty="0"/>
              <a:t>Emergence</a:t>
            </a:r>
          </a:p>
          <a:p>
            <a:r>
              <a:rPr lang="en-GB" dirty="0"/>
              <a:t>Medusa principles</a:t>
            </a:r>
          </a:p>
          <a:p>
            <a:r>
              <a:rPr lang="en-GB" dirty="0"/>
              <a:t>Emergent / participative leadership</a:t>
            </a:r>
          </a:p>
        </p:txBody>
      </p:sp>
    </p:spTree>
    <p:extLst>
      <p:ext uri="{BB962C8B-B14F-4D97-AF65-F5344CB8AC3E}">
        <p14:creationId xmlns:p14="http://schemas.microsoft.com/office/powerpoint/2010/main" val="2732750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73C9E-4F8F-4076-99EA-287CA0443E63}"/>
              </a:ext>
            </a:extLst>
          </p:cNvPr>
          <p:cNvSpPr>
            <a:spLocks noGrp="1"/>
          </p:cNvSpPr>
          <p:nvPr>
            <p:ph type="title"/>
          </p:nvPr>
        </p:nvSpPr>
        <p:spPr/>
        <p:txBody>
          <a:bodyPr/>
          <a:lstStyle/>
          <a:p>
            <a:r>
              <a:rPr lang="en-GB" dirty="0" err="1">
                <a:solidFill>
                  <a:srgbClr val="0FCBC2"/>
                </a:solidFill>
              </a:rPr>
              <a:t>Wh</a:t>
            </a:r>
            <a:r>
              <a:rPr lang="en-NL" dirty="0">
                <a:solidFill>
                  <a:srgbClr val="0FCBC2"/>
                </a:solidFill>
              </a:rPr>
              <a:t>at is Quality?</a:t>
            </a:r>
          </a:p>
        </p:txBody>
      </p:sp>
      <p:sp>
        <p:nvSpPr>
          <p:cNvPr id="3" name="Content Placeholder 2">
            <a:extLst>
              <a:ext uri="{FF2B5EF4-FFF2-40B4-BE49-F238E27FC236}">
                <a16:creationId xmlns:a16="http://schemas.microsoft.com/office/drawing/2014/main" id="{DDB71240-1500-03C1-249D-33CD0A06187E}"/>
              </a:ext>
            </a:extLst>
          </p:cNvPr>
          <p:cNvSpPr>
            <a:spLocks noGrp="1"/>
          </p:cNvSpPr>
          <p:nvPr>
            <p:ph idx="1"/>
          </p:nvPr>
        </p:nvSpPr>
        <p:spPr>
          <a:xfrm>
            <a:off x="536239" y="1434863"/>
            <a:ext cx="6214955" cy="3200400"/>
          </a:xfrm>
        </p:spPr>
        <p:txBody>
          <a:bodyPr/>
          <a:lstStyle/>
          <a:p>
            <a:r>
              <a:rPr lang="en-NL" sz="2000" i="1" dirty="0">
                <a:solidFill>
                  <a:schemeClr val="bg1">
                    <a:lumMod val="65000"/>
                  </a:schemeClr>
                </a:solidFill>
              </a:rPr>
              <a:t>Quality is conformance to requirements </a:t>
            </a:r>
            <a:r>
              <a:rPr lang="en-NL" sz="2000" dirty="0">
                <a:solidFill>
                  <a:schemeClr val="bg1">
                    <a:lumMod val="65000"/>
                  </a:schemeClr>
                </a:solidFill>
              </a:rPr>
              <a:t>(Crosby, 1979)</a:t>
            </a:r>
          </a:p>
          <a:p>
            <a:pPr lvl="1"/>
            <a:r>
              <a:rPr lang="en-GB" sz="2000" dirty="0">
                <a:solidFill>
                  <a:schemeClr val="bg1">
                    <a:lumMod val="65000"/>
                  </a:schemeClr>
                </a:solidFill>
              </a:rPr>
              <a:t>de ‘</a:t>
            </a:r>
            <a:r>
              <a:rPr lang="en-GB" sz="2000" dirty="0" err="1">
                <a:solidFill>
                  <a:schemeClr val="bg1">
                    <a:lumMod val="65000"/>
                  </a:schemeClr>
                </a:solidFill>
              </a:rPr>
              <a:t>preciezen</a:t>
            </a:r>
            <a:r>
              <a:rPr lang="en-GB" sz="2000" dirty="0">
                <a:solidFill>
                  <a:schemeClr val="bg1">
                    <a:lumMod val="65000"/>
                  </a:schemeClr>
                </a:solidFill>
              </a:rPr>
              <a:t>’</a:t>
            </a:r>
            <a:endParaRPr lang="en-NL" sz="2000" dirty="0">
              <a:solidFill>
                <a:schemeClr val="bg1">
                  <a:lumMod val="65000"/>
                </a:schemeClr>
              </a:solidFill>
            </a:endParaRPr>
          </a:p>
          <a:p>
            <a:r>
              <a:rPr lang="en-NL" sz="2000" i="1" dirty="0">
                <a:solidFill>
                  <a:schemeClr val="bg1">
                    <a:lumMod val="65000"/>
                  </a:schemeClr>
                </a:solidFill>
              </a:rPr>
              <a:t>Quality is fitness for use </a:t>
            </a:r>
            <a:r>
              <a:rPr lang="en-NL" sz="2000" dirty="0">
                <a:solidFill>
                  <a:schemeClr val="bg1">
                    <a:lumMod val="65000"/>
                  </a:schemeClr>
                </a:solidFill>
              </a:rPr>
              <a:t>(Juran, 1992)</a:t>
            </a:r>
          </a:p>
          <a:p>
            <a:pPr lvl="1"/>
            <a:r>
              <a:rPr lang="en-GB" sz="2000" dirty="0">
                <a:solidFill>
                  <a:schemeClr val="bg1">
                    <a:lumMod val="65000"/>
                  </a:schemeClr>
                </a:solidFill>
              </a:rPr>
              <a:t>d</a:t>
            </a:r>
            <a:r>
              <a:rPr lang="en-NL" sz="2000" dirty="0">
                <a:solidFill>
                  <a:schemeClr val="bg1">
                    <a:lumMod val="65000"/>
                  </a:schemeClr>
                </a:solidFill>
              </a:rPr>
              <a:t>e klant</a:t>
            </a:r>
          </a:p>
          <a:p>
            <a:r>
              <a:rPr lang="en-NL" sz="2000" i="1" dirty="0">
                <a:solidFill>
                  <a:schemeClr val="bg1">
                    <a:lumMod val="65000"/>
                  </a:schemeClr>
                </a:solidFill>
              </a:rPr>
              <a:t>Quality cannot be defined </a:t>
            </a:r>
            <a:r>
              <a:rPr lang="en-NL" sz="2000" dirty="0">
                <a:solidFill>
                  <a:schemeClr val="bg1">
                    <a:lumMod val="65000"/>
                  </a:schemeClr>
                </a:solidFill>
              </a:rPr>
              <a:t>(Pirsig, 1972).</a:t>
            </a:r>
          </a:p>
          <a:p>
            <a:pPr lvl="1"/>
            <a:r>
              <a:rPr lang="nl-NL" sz="2000" dirty="0">
                <a:solidFill>
                  <a:schemeClr val="bg1">
                    <a:lumMod val="65000"/>
                  </a:schemeClr>
                </a:solidFill>
              </a:rPr>
              <a:t>de filosoof / professional</a:t>
            </a:r>
            <a:endParaRPr lang="en-NL" sz="2000" dirty="0">
              <a:solidFill>
                <a:schemeClr val="bg1">
                  <a:lumMod val="65000"/>
                </a:schemeClr>
              </a:solidFill>
            </a:endParaRPr>
          </a:p>
          <a:p>
            <a:r>
              <a:rPr lang="en-NL" sz="2000" i="1" dirty="0"/>
              <a:t>Quality is dynamic </a:t>
            </a:r>
            <a:r>
              <a:rPr lang="en-NL" sz="2000" dirty="0"/>
              <a:t>(Pirsig, 1991)</a:t>
            </a:r>
          </a:p>
          <a:p>
            <a:pPr lvl="1"/>
            <a:r>
              <a:rPr lang="nl-NL" sz="2000" dirty="0"/>
              <a:t>De ‘rekkelijken’</a:t>
            </a:r>
            <a:endParaRPr lang="en-NL" sz="2000" dirty="0"/>
          </a:p>
        </p:txBody>
      </p:sp>
    </p:spTree>
    <p:extLst>
      <p:ext uri="{BB962C8B-B14F-4D97-AF65-F5344CB8AC3E}">
        <p14:creationId xmlns:p14="http://schemas.microsoft.com/office/powerpoint/2010/main" val="4239149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el 1"/>
          <p:cNvSpPr>
            <a:spLocks noGrp="1"/>
          </p:cNvSpPr>
          <p:nvPr>
            <p:ph type="title"/>
          </p:nvPr>
        </p:nvSpPr>
        <p:spPr>
          <a:xfrm>
            <a:off x="817563" y="304800"/>
            <a:ext cx="6045200" cy="889000"/>
          </a:xfrm>
        </p:spPr>
        <p:txBody>
          <a:bodyPr/>
          <a:lstStyle/>
          <a:p>
            <a:r>
              <a:rPr lang="nl-NL" altLang="nl-NL" dirty="0" err="1">
                <a:solidFill>
                  <a:srgbClr val="00ACB0"/>
                </a:solidFill>
              </a:rPr>
              <a:t>Static</a:t>
            </a:r>
            <a:r>
              <a:rPr lang="nl-NL" altLang="nl-NL" dirty="0">
                <a:solidFill>
                  <a:srgbClr val="00ACB0"/>
                </a:solidFill>
              </a:rPr>
              <a:t> en </a:t>
            </a:r>
            <a:r>
              <a:rPr lang="nl-NL" altLang="nl-NL" dirty="0" err="1">
                <a:solidFill>
                  <a:srgbClr val="00ACB0"/>
                </a:solidFill>
              </a:rPr>
              <a:t>Dynamic</a:t>
            </a:r>
            <a:r>
              <a:rPr lang="nl-NL" altLang="nl-NL" dirty="0">
                <a:solidFill>
                  <a:srgbClr val="00ACB0"/>
                </a:solidFill>
              </a:rPr>
              <a:t> </a:t>
            </a:r>
            <a:r>
              <a:rPr lang="nl-NL" altLang="nl-NL" dirty="0" err="1">
                <a:solidFill>
                  <a:srgbClr val="00ACB0"/>
                </a:solidFill>
              </a:rPr>
              <a:t>Quality</a:t>
            </a:r>
            <a:endParaRPr lang="nl-NL" altLang="nl-NL" dirty="0">
              <a:solidFill>
                <a:srgbClr val="00ACB0"/>
              </a:solidFill>
            </a:endParaRPr>
          </a:p>
        </p:txBody>
      </p:sp>
      <p:pic>
        <p:nvPicPr>
          <p:cNvPr id="4100" name="Picture 3">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0766" y="1477963"/>
            <a:ext cx="3079397" cy="29806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North Korea's Slow Motion Military - North Korea parade in Slow Motion">
            <a:hlinkClick r:id="" action="ppaction://media"/>
            <a:extLst>
              <a:ext uri="{FF2B5EF4-FFF2-40B4-BE49-F238E27FC236}">
                <a16:creationId xmlns:a16="http://schemas.microsoft.com/office/drawing/2014/main" id="{342487FC-F9A6-46AD-8DE3-24561794C91A}"/>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751843" y="1471208"/>
            <a:ext cx="3088320" cy="2980619"/>
          </a:xfrm>
          <a:prstGeom prst="rect">
            <a:avLst/>
          </a:prstGeom>
        </p:spPr>
      </p:pic>
      <p:pic>
        <p:nvPicPr>
          <p:cNvPr id="4" name="y2mate.com - Traffic in Hanoi during rush hour_480p">
            <a:hlinkClick r:id="" action="ppaction://media"/>
            <a:extLst>
              <a:ext uri="{FF2B5EF4-FFF2-40B4-BE49-F238E27FC236}">
                <a16:creationId xmlns:a16="http://schemas.microsoft.com/office/drawing/2014/main" id="{D56053DB-DF44-E51D-95F1-CB2B4EBE09CD}"/>
              </a:ext>
            </a:extLst>
          </p:cNvPr>
          <p:cNvPicPr>
            <a:picLocks noChangeAspect="1"/>
          </p:cNvPicPr>
          <p:nvPr>
            <a:videoFile r:link="rId4"/>
            <p:extLst>
              <p:ext uri="{DAA4B4D4-6D71-4841-9C94-3DE7FCFB9230}">
                <p14:media xmlns:p14="http://schemas.microsoft.com/office/powerpoint/2010/main" r:embed="rId3"/>
              </p:ext>
            </p:extLst>
          </p:nvPr>
        </p:nvPicPr>
        <p:blipFill>
          <a:blip r:embed="rId10"/>
          <a:stretch>
            <a:fillRect/>
          </a:stretch>
        </p:blipFill>
        <p:spPr bwMode="auto">
          <a:xfrm>
            <a:off x="3849086" y="1477962"/>
            <a:ext cx="3088321" cy="2973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69919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10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80780" fill="hold"/>
                                        <p:tgtEl>
                                          <p:spTgt spid="3"/>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326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3"/>
                </p:tgtEl>
              </p:cMediaNode>
            </p:video>
            <p:seq concurrent="1" nextAc="seek">
              <p:cTn id="16" restart="whenNotActive" fill="hold" evtFilter="cancelBubble" nodeType="interactiveSeq">
                <p:stCondLst>
                  <p:cond evt="onClick" delay="0">
                    <p:tgtEl>
                      <p:spTgt spid="3"/>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3"/>
                                        </p:tgtEl>
                                      </p:cBhvr>
                                    </p:cmd>
                                  </p:childTnLst>
                                </p:cTn>
                              </p:par>
                            </p:childTnLst>
                          </p:cTn>
                        </p:par>
                      </p:childTnLst>
                    </p:cTn>
                  </p:par>
                </p:childTnLst>
              </p:cTn>
              <p:nextCondLst>
                <p:cond evt="onClick" delay="0">
                  <p:tgtEl>
                    <p:spTgt spid="3"/>
                  </p:tgtEl>
                </p:cond>
              </p:nextCondLst>
            </p:seq>
            <p:seq concurrent="1" nextAc="seek">
              <p:cTn id="21" restart="whenNotActive" fill="hold" evtFilter="cancelBubble" nodeType="interactiveSeq">
                <p:stCondLst>
                  <p:cond evt="onClick" delay="0">
                    <p:tgtEl>
                      <p:spTgt spid="4"/>
                    </p:tgtEl>
                  </p:cond>
                </p:stCondLst>
                <p:endSync evt="end" delay="0">
                  <p:rtn val="all"/>
                </p:endSync>
                <p:childTnLst>
                  <p:par>
                    <p:cTn id="22" fill="hold">
                      <p:stCondLst>
                        <p:cond delay="0"/>
                      </p:stCondLst>
                      <p:childTnLst>
                        <p:par>
                          <p:cTn id="23" fill="hold">
                            <p:stCondLst>
                              <p:cond delay="0"/>
                            </p:stCondLst>
                            <p:childTnLst>
                              <p:par>
                                <p:cTn id="24" presetID="2" presetClass="mediacall" presetSubtype="0" fill="hold" nodeType="clickEffect">
                                  <p:stCondLst>
                                    <p:cond delay="0"/>
                                  </p:stCondLst>
                                  <p:childTnLst>
                                    <p:cmd type="call" cmd="togglePause">
                                      <p:cBhvr>
                                        <p:cTn id="25" dur="1" fill="hold"/>
                                        <p:tgtEl>
                                          <p:spTgt spid="4"/>
                                        </p:tgtEl>
                                      </p:cBhvr>
                                    </p:cmd>
                                  </p:childTnLst>
                                </p:cTn>
                              </p:par>
                            </p:childTnLst>
                          </p:cTn>
                        </p:par>
                      </p:childTnLst>
                    </p:cTn>
                  </p:par>
                </p:childTnLst>
              </p:cTn>
              <p:nextCondLst>
                <p:cond evt="onClick" delay="0">
                  <p:tgtEl>
                    <p:spTgt spid="4"/>
                  </p:tgtEl>
                </p:cond>
              </p:nextCondLst>
            </p:seq>
            <p:video>
              <p:cMediaNode vol="80000">
                <p:cTn id="26" fill="hold" display="0">
                  <p:stCondLst>
                    <p:cond delay="indefinite"/>
                  </p:stCondLst>
                </p:cTn>
                <p:tgtEl>
                  <p:spTgt spid="4"/>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9736A-5C13-1415-65D4-45924962F60B}"/>
              </a:ext>
            </a:extLst>
          </p:cNvPr>
          <p:cNvSpPr>
            <a:spLocks noGrp="1"/>
          </p:cNvSpPr>
          <p:nvPr>
            <p:ph type="title"/>
          </p:nvPr>
        </p:nvSpPr>
        <p:spPr/>
        <p:txBody>
          <a:bodyPr/>
          <a:lstStyle/>
          <a:p>
            <a:r>
              <a:rPr lang="en-GB" dirty="0">
                <a:solidFill>
                  <a:srgbClr val="0FCBC2"/>
                </a:solidFill>
              </a:rPr>
              <a:t> Innovation</a:t>
            </a:r>
          </a:p>
        </p:txBody>
      </p:sp>
      <p:pic>
        <p:nvPicPr>
          <p:cNvPr id="7" name="Content Placeholder 6" descr="A diagram of a distribution of different types of adoption&#10;&#10;Description automatically generated with medium confidence">
            <a:extLst>
              <a:ext uri="{FF2B5EF4-FFF2-40B4-BE49-F238E27FC236}">
                <a16:creationId xmlns:a16="http://schemas.microsoft.com/office/drawing/2014/main" id="{D3787703-8FC1-0F9C-241C-6D069DDB9D5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7825" y="1395919"/>
            <a:ext cx="6813550" cy="3216850"/>
          </a:xfrm>
        </p:spPr>
      </p:pic>
    </p:spTree>
    <p:extLst>
      <p:ext uri="{BB962C8B-B14F-4D97-AF65-F5344CB8AC3E}">
        <p14:creationId xmlns:p14="http://schemas.microsoft.com/office/powerpoint/2010/main" val="13507647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AD84B-E3DA-B345-2C74-AC3C5DAF157B}"/>
              </a:ext>
            </a:extLst>
          </p:cNvPr>
          <p:cNvSpPr>
            <a:spLocks noGrp="1"/>
          </p:cNvSpPr>
          <p:nvPr>
            <p:ph type="title"/>
          </p:nvPr>
        </p:nvSpPr>
        <p:spPr>
          <a:xfrm>
            <a:off x="660400" y="152400"/>
            <a:ext cx="6812280" cy="889000"/>
          </a:xfrm>
        </p:spPr>
        <p:txBody>
          <a:bodyPr/>
          <a:lstStyle/>
          <a:p>
            <a:r>
              <a:rPr lang="en-GB" sz="3600" dirty="0">
                <a:solidFill>
                  <a:srgbClr val="0FCBC2"/>
                </a:solidFill>
              </a:rPr>
              <a:t>Frank Zappa</a:t>
            </a:r>
            <a:br>
              <a:rPr lang="en-GB" sz="3600" dirty="0">
                <a:solidFill>
                  <a:srgbClr val="0FCBC2"/>
                </a:solidFill>
              </a:rPr>
            </a:br>
            <a:r>
              <a:rPr lang="en-GB" sz="3600" dirty="0">
                <a:solidFill>
                  <a:srgbClr val="0FCBC2"/>
                </a:solidFill>
              </a:rPr>
              <a:t>(American composer, 1940-1993)</a:t>
            </a:r>
          </a:p>
        </p:txBody>
      </p:sp>
      <p:pic>
        <p:nvPicPr>
          <p:cNvPr id="4" name="Picture 3" descr="A person with long curly hair and mustache&#10;&#10;Description automatically generated">
            <a:extLst>
              <a:ext uri="{FF2B5EF4-FFF2-40B4-BE49-F238E27FC236}">
                <a16:creationId xmlns:a16="http://schemas.microsoft.com/office/drawing/2014/main" id="{AD7A3692-37D2-ACB2-67CF-B81884E9F3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01341" y="1373272"/>
            <a:ext cx="3766517" cy="3798168"/>
          </a:xfrm>
          <a:prstGeom prst="rect">
            <a:avLst/>
          </a:prstGeom>
        </p:spPr>
      </p:pic>
    </p:spTree>
    <p:extLst>
      <p:ext uri="{BB962C8B-B14F-4D97-AF65-F5344CB8AC3E}">
        <p14:creationId xmlns:p14="http://schemas.microsoft.com/office/powerpoint/2010/main" val="4170487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42C1D6-4B4A-F70A-3247-20E59A17CC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985032-2E59-FE0B-FF4B-159286DA5330}"/>
              </a:ext>
            </a:extLst>
          </p:cNvPr>
          <p:cNvSpPr>
            <a:spLocks noGrp="1"/>
          </p:cNvSpPr>
          <p:nvPr>
            <p:ph type="title"/>
          </p:nvPr>
        </p:nvSpPr>
        <p:spPr>
          <a:xfrm>
            <a:off x="1254203" y="395399"/>
            <a:ext cx="4814799" cy="889000"/>
          </a:xfrm>
        </p:spPr>
        <p:txBody>
          <a:bodyPr/>
          <a:lstStyle/>
          <a:p>
            <a:r>
              <a:rPr lang="en-NL" dirty="0">
                <a:solidFill>
                  <a:srgbClr val="00ACB0"/>
                </a:solidFill>
              </a:rPr>
              <a:t>Need for </a:t>
            </a:r>
            <a:br>
              <a:rPr lang="en-NL" dirty="0">
                <a:solidFill>
                  <a:srgbClr val="00ACB0"/>
                </a:solidFill>
              </a:rPr>
            </a:br>
            <a:r>
              <a:rPr lang="en-NL" dirty="0">
                <a:solidFill>
                  <a:srgbClr val="00ACB0"/>
                </a:solidFill>
              </a:rPr>
              <a:t>co-creation</a:t>
            </a:r>
          </a:p>
        </p:txBody>
      </p:sp>
      <p:sp>
        <p:nvSpPr>
          <p:cNvPr id="3" name="Content Placeholder 2">
            <a:extLst>
              <a:ext uri="{FF2B5EF4-FFF2-40B4-BE49-F238E27FC236}">
                <a16:creationId xmlns:a16="http://schemas.microsoft.com/office/drawing/2014/main" id="{DFF8482B-4493-C6B6-E8E6-11EFEF31BD79}"/>
              </a:ext>
            </a:extLst>
          </p:cNvPr>
          <p:cNvSpPr>
            <a:spLocks noGrp="1"/>
          </p:cNvSpPr>
          <p:nvPr>
            <p:ph idx="1"/>
          </p:nvPr>
        </p:nvSpPr>
        <p:spPr>
          <a:xfrm>
            <a:off x="378460" y="4495800"/>
            <a:ext cx="6812280" cy="3520193"/>
          </a:xfrm>
        </p:spPr>
        <p:txBody>
          <a:bodyPr/>
          <a:lstStyle/>
          <a:p>
            <a:pPr marL="0" indent="0" algn="ctr">
              <a:buNone/>
            </a:pPr>
            <a:r>
              <a:rPr lang="en-GB" dirty="0"/>
              <a:t>P</a:t>
            </a:r>
            <a:r>
              <a:rPr lang="en-NL" dirty="0"/>
              <a:t>articipatieladder (Arnstein, 1969)</a:t>
            </a:r>
          </a:p>
        </p:txBody>
      </p:sp>
      <p:graphicFrame>
        <p:nvGraphicFramePr>
          <p:cNvPr id="4" name="Table 3">
            <a:extLst>
              <a:ext uri="{FF2B5EF4-FFF2-40B4-BE49-F238E27FC236}">
                <a16:creationId xmlns:a16="http://schemas.microsoft.com/office/drawing/2014/main" id="{B6B2BFB3-CCC9-387E-D1DC-FF9C6B842E59}"/>
              </a:ext>
            </a:extLst>
          </p:cNvPr>
          <p:cNvGraphicFramePr>
            <a:graphicFrameLocks noGrp="1"/>
          </p:cNvGraphicFramePr>
          <p:nvPr/>
        </p:nvGraphicFramePr>
        <p:xfrm>
          <a:off x="1457940" y="2564559"/>
          <a:ext cx="4407324" cy="1835440"/>
        </p:xfrm>
        <a:graphic>
          <a:graphicData uri="http://schemas.openxmlformats.org/drawingml/2006/table">
            <a:tbl>
              <a:tblPr firstRow="1" firstCol="1" bandRow="1">
                <a:tableStyleId>{5C22544A-7EE6-4342-B048-85BDC9FD1C3A}</a:tableStyleId>
              </a:tblPr>
              <a:tblGrid>
                <a:gridCol w="1457972">
                  <a:extLst>
                    <a:ext uri="{9D8B030D-6E8A-4147-A177-3AD203B41FA5}">
                      <a16:colId xmlns:a16="http://schemas.microsoft.com/office/drawing/2014/main" val="3416219348"/>
                    </a:ext>
                  </a:extLst>
                </a:gridCol>
                <a:gridCol w="1457972">
                  <a:extLst>
                    <a:ext uri="{9D8B030D-6E8A-4147-A177-3AD203B41FA5}">
                      <a16:colId xmlns:a16="http://schemas.microsoft.com/office/drawing/2014/main" val="1541863741"/>
                    </a:ext>
                  </a:extLst>
                </a:gridCol>
                <a:gridCol w="1491380">
                  <a:extLst>
                    <a:ext uri="{9D8B030D-6E8A-4147-A177-3AD203B41FA5}">
                      <a16:colId xmlns:a16="http://schemas.microsoft.com/office/drawing/2014/main" val="3174196827"/>
                    </a:ext>
                  </a:extLst>
                </a:gridCol>
              </a:tblGrid>
              <a:tr h="405969">
                <a:tc>
                  <a:txBody>
                    <a:bodyPr/>
                    <a:lstStyle/>
                    <a:p>
                      <a:pPr algn="ctr"/>
                      <a:r>
                        <a:rPr lang="nl-NL" sz="900" dirty="0">
                          <a:effectLst/>
                        </a:rPr>
                        <a:t>Organiseren</a:t>
                      </a:r>
                      <a:endParaRPr lang="en-NL" sz="9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340" marR="53340" marT="0" marB="0"/>
                </a:tc>
                <a:tc>
                  <a:txBody>
                    <a:bodyPr/>
                    <a:lstStyle/>
                    <a:p>
                      <a:pPr algn="ctr"/>
                      <a:r>
                        <a:rPr lang="en-US" sz="900">
                          <a:effectLst/>
                        </a:rPr>
                        <a:t>Participatieladder Arnstein (1969)</a:t>
                      </a:r>
                      <a:endParaRPr lang="en-NL"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340" marR="53340" marT="0" marB="0"/>
                </a:tc>
                <a:tc rowSpan="9">
                  <a:txBody>
                    <a:bodyPr/>
                    <a:lstStyle/>
                    <a:p>
                      <a:pPr algn="ctr"/>
                      <a:r>
                        <a:rPr lang="nl-NL" sz="900" dirty="0">
                          <a:effectLst/>
                        </a:rPr>
                        <a:t> </a:t>
                      </a:r>
                      <a:endParaRPr lang="en-NL" sz="900" dirty="0">
                        <a:effectLst/>
                      </a:endParaRPr>
                    </a:p>
                    <a:p>
                      <a:pPr algn="ctr"/>
                      <a:r>
                        <a:rPr lang="nl-NL" sz="900" dirty="0">
                          <a:effectLst/>
                        </a:rPr>
                        <a:t> </a:t>
                      </a:r>
                      <a:endParaRPr lang="en-NL" sz="900" dirty="0">
                        <a:effectLst/>
                      </a:endParaRPr>
                    </a:p>
                    <a:p>
                      <a:pPr algn="ctr"/>
                      <a:endParaRPr lang="nl-NL" sz="900" dirty="0">
                        <a:effectLst/>
                      </a:endParaRPr>
                    </a:p>
                    <a:p>
                      <a:pPr algn="ctr"/>
                      <a:endParaRPr lang="nl-NL" sz="900" dirty="0">
                        <a:effectLst/>
                      </a:endParaRPr>
                    </a:p>
                    <a:p>
                      <a:pPr algn="ctr"/>
                      <a:endParaRPr lang="nl-NL" sz="900" dirty="0">
                        <a:effectLst/>
                      </a:endParaRPr>
                    </a:p>
                    <a:p>
                      <a:pPr algn="ctr"/>
                      <a:endParaRPr lang="nl-NL" sz="900" dirty="0">
                        <a:effectLst/>
                      </a:endParaRPr>
                    </a:p>
                    <a:p>
                      <a:pPr algn="ctr"/>
                      <a:endParaRPr lang="nl-NL" sz="900" dirty="0">
                        <a:effectLst/>
                      </a:endParaRPr>
                    </a:p>
                    <a:p>
                      <a:pPr algn="ctr"/>
                      <a:endParaRPr lang="nl-NL" sz="900" dirty="0">
                        <a:effectLst/>
                      </a:endParaRPr>
                    </a:p>
                    <a:p>
                      <a:pPr algn="ctr"/>
                      <a:endParaRPr lang="nl-NL" sz="900" dirty="0">
                        <a:effectLst/>
                      </a:endParaRPr>
                    </a:p>
                    <a:p>
                      <a:pPr algn="ctr"/>
                      <a:r>
                        <a:rPr lang="nl-NL" sz="900" dirty="0">
                          <a:effectLst/>
                        </a:rPr>
                        <a:t>Uit: </a:t>
                      </a:r>
                      <a:r>
                        <a:rPr lang="nl-NL" sz="900" u="sng" dirty="0">
                          <a:effectLst/>
                          <a:hlinkClick r:id="rId3"/>
                        </a:rPr>
                        <a:t>Norbury, J</a:t>
                      </a:r>
                      <a:r>
                        <a:rPr lang="nl-NL" sz="900" dirty="0">
                          <a:effectLst/>
                        </a:rPr>
                        <a:t>. (2021) Big Panda </a:t>
                      </a:r>
                      <a:r>
                        <a:rPr lang="nl-NL" sz="900" dirty="0" err="1">
                          <a:effectLst/>
                        </a:rPr>
                        <a:t>and</a:t>
                      </a:r>
                      <a:r>
                        <a:rPr lang="nl-NL" sz="900" dirty="0">
                          <a:effectLst/>
                        </a:rPr>
                        <a:t> Tiny Dragon, in eigen beheer</a:t>
                      </a:r>
                      <a:endParaRPr lang="en-NL" sz="900" dirty="0">
                        <a:effectLst/>
                      </a:endParaRPr>
                    </a:p>
                    <a:p>
                      <a:pPr algn="ctr"/>
                      <a:r>
                        <a:rPr lang="nl-NL" sz="900" dirty="0">
                          <a:effectLst/>
                        </a:rPr>
                        <a:t> </a:t>
                      </a:r>
                      <a:endParaRPr lang="en-NL" sz="9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340" marR="53340" marT="0" marB="0"/>
                </a:tc>
                <a:extLst>
                  <a:ext uri="{0D108BD9-81ED-4DB2-BD59-A6C34878D82A}">
                    <a16:rowId xmlns:a16="http://schemas.microsoft.com/office/drawing/2014/main" val="541874264"/>
                  </a:ext>
                </a:extLst>
              </a:tr>
              <a:tr h="159569">
                <a:tc>
                  <a:txBody>
                    <a:bodyPr/>
                    <a:lstStyle/>
                    <a:p>
                      <a:pPr algn="ctr"/>
                      <a:r>
                        <a:rPr lang="en-US" sz="900" dirty="0">
                          <a:effectLst/>
                        </a:rPr>
                        <a:t>(</a:t>
                      </a:r>
                      <a:r>
                        <a:rPr lang="en-US" sz="900" dirty="0" err="1">
                          <a:effectLst/>
                        </a:rPr>
                        <a:t>Dwang</a:t>
                      </a:r>
                      <a:r>
                        <a:rPr lang="en-US" sz="900" dirty="0">
                          <a:effectLst/>
                        </a:rPr>
                        <a:t>)</a:t>
                      </a:r>
                      <a:endParaRPr lang="en-NL" sz="9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340" marR="53340" marT="0" marB="0"/>
                </a:tc>
                <a:tc>
                  <a:txBody>
                    <a:bodyPr/>
                    <a:lstStyle/>
                    <a:p>
                      <a:pPr algn="ctr"/>
                      <a:r>
                        <a:rPr lang="en-US" sz="900">
                          <a:effectLst/>
                        </a:rPr>
                        <a:t>Manipulation</a:t>
                      </a:r>
                      <a:endParaRPr lang="en-NL"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340" marR="53340" marT="0" marB="0"/>
                </a:tc>
                <a:tc vMerge="1">
                  <a:txBody>
                    <a:bodyPr/>
                    <a:lstStyle/>
                    <a:p>
                      <a:endParaRPr lang="en-NL"/>
                    </a:p>
                  </a:txBody>
                  <a:tcPr/>
                </a:tc>
                <a:extLst>
                  <a:ext uri="{0D108BD9-81ED-4DB2-BD59-A6C34878D82A}">
                    <a16:rowId xmlns:a16="http://schemas.microsoft.com/office/drawing/2014/main" val="3440082575"/>
                  </a:ext>
                </a:extLst>
              </a:tr>
              <a:tr h="160173">
                <a:tc>
                  <a:txBody>
                    <a:bodyPr/>
                    <a:lstStyle/>
                    <a:p>
                      <a:pPr algn="ctr"/>
                      <a:r>
                        <a:rPr lang="en-US" sz="900" dirty="0">
                          <a:effectLst/>
                        </a:rPr>
                        <a:t>Co</a:t>
                      </a:r>
                      <a:r>
                        <a:rPr lang="nl-NL" sz="900" dirty="0" err="1">
                          <a:effectLst/>
                        </a:rPr>
                        <a:t>ö</a:t>
                      </a:r>
                      <a:r>
                        <a:rPr lang="en-US" sz="900" dirty="0" err="1">
                          <a:effectLst/>
                        </a:rPr>
                        <a:t>rdinatie</a:t>
                      </a:r>
                      <a:endParaRPr lang="en-NL" sz="9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340" marR="53340" marT="0" marB="0"/>
                </a:tc>
                <a:tc>
                  <a:txBody>
                    <a:bodyPr/>
                    <a:lstStyle/>
                    <a:p>
                      <a:pPr algn="ctr"/>
                      <a:r>
                        <a:rPr lang="en-US" sz="900">
                          <a:effectLst/>
                        </a:rPr>
                        <a:t>Therapy</a:t>
                      </a:r>
                      <a:endParaRPr lang="en-NL"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340" marR="53340" marT="0" marB="0"/>
                </a:tc>
                <a:tc vMerge="1">
                  <a:txBody>
                    <a:bodyPr/>
                    <a:lstStyle/>
                    <a:p>
                      <a:endParaRPr lang="en-NL"/>
                    </a:p>
                  </a:txBody>
                  <a:tcPr/>
                </a:tc>
                <a:extLst>
                  <a:ext uri="{0D108BD9-81ED-4DB2-BD59-A6C34878D82A}">
                    <a16:rowId xmlns:a16="http://schemas.microsoft.com/office/drawing/2014/main" val="307641333"/>
                  </a:ext>
                </a:extLst>
              </a:tr>
              <a:tr h="159569">
                <a:tc>
                  <a:txBody>
                    <a:bodyPr/>
                    <a:lstStyle/>
                    <a:p>
                      <a:pPr algn="ctr"/>
                      <a:r>
                        <a:rPr lang="en-US" sz="900" dirty="0">
                          <a:effectLst/>
                        </a:rPr>
                        <a:t>C</a:t>
                      </a:r>
                      <a:r>
                        <a:rPr lang="nl-NL" sz="900" dirty="0" err="1">
                          <a:effectLst/>
                        </a:rPr>
                        <a:t>onsultancy</a:t>
                      </a:r>
                      <a:r>
                        <a:rPr lang="nl-NL" sz="900" dirty="0">
                          <a:effectLst/>
                        </a:rPr>
                        <a:t> van experts</a:t>
                      </a:r>
                      <a:endParaRPr lang="en-NL" sz="9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340" marR="53340" marT="0" marB="0"/>
                </a:tc>
                <a:tc>
                  <a:txBody>
                    <a:bodyPr/>
                    <a:lstStyle/>
                    <a:p>
                      <a:pPr algn="ctr"/>
                      <a:r>
                        <a:rPr lang="en-US" sz="900">
                          <a:effectLst/>
                        </a:rPr>
                        <a:t>Informing</a:t>
                      </a:r>
                      <a:endParaRPr lang="en-NL"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340" marR="53340" marT="0" marB="0"/>
                </a:tc>
                <a:tc vMerge="1">
                  <a:txBody>
                    <a:bodyPr/>
                    <a:lstStyle/>
                    <a:p>
                      <a:endParaRPr lang="en-NL"/>
                    </a:p>
                  </a:txBody>
                  <a:tcPr/>
                </a:tc>
                <a:extLst>
                  <a:ext uri="{0D108BD9-81ED-4DB2-BD59-A6C34878D82A}">
                    <a16:rowId xmlns:a16="http://schemas.microsoft.com/office/drawing/2014/main" val="671032972"/>
                  </a:ext>
                </a:extLst>
              </a:tr>
              <a:tr h="159569">
                <a:tc>
                  <a:txBody>
                    <a:bodyPr/>
                    <a:lstStyle/>
                    <a:p>
                      <a:pPr algn="ctr"/>
                      <a:r>
                        <a:rPr lang="nl-NL" sz="900" dirty="0">
                          <a:effectLst/>
                        </a:rPr>
                        <a:t>Coöperatie</a:t>
                      </a:r>
                      <a:endParaRPr lang="en-NL" sz="9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340" marR="53340" marT="0" marB="0"/>
                </a:tc>
                <a:tc>
                  <a:txBody>
                    <a:bodyPr/>
                    <a:lstStyle/>
                    <a:p>
                      <a:pPr algn="ctr"/>
                      <a:r>
                        <a:rPr lang="en-US" sz="900">
                          <a:effectLst/>
                        </a:rPr>
                        <a:t>Consultation of citizens</a:t>
                      </a:r>
                      <a:endParaRPr lang="en-NL"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340" marR="53340" marT="0" marB="0"/>
                </a:tc>
                <a:tc vMerge="1">
                  <a:txBody>
                    <a:bodyPr/>
                    <a:lstStyle/>
                    <a:p>
                      <a:endParaRPr lang="en-NL"/>
                    </a:p>
                  </a:txBody>
                  <a:tcPr/>
                </a:tc>
                <a:extLst>
                  <a:ext uri="{0D108BD9-81ED-4DB2-BD59-A6C34878D82A}">
                    <a16:rowId xmlns:a16="http://schemas.microsoft.com/office/drawing/2014/main" val="3412559875"/>
                  </a:ext>
                </a:extLst>
              </a:tr>
              <a:tr h="159569">
                <a:tc rowSpan="3">
                  <a:txBody>
                    <a:bodyPr/>
                    <a:lstStyle/>
                    <a:p>
                      <a:pPr algn="ctr"/>
                      <a:r>
                        <a:rPr lang="en-US" sz="900">
                          <a:effectLst/>
                        </a:rPr>
                        <a:t> </a:t>
                      </a:r>
                      <a:endParaRPr lang="en-NL" sz="900">
                        <a:effectLst/>
                      </a:endParaRPr>
                    </a:p>
                    <a:p>
                      <a:pPr algn="ctr"/>
                      <a:r>
                        <a:rPr lang="en-US" sz="900">
                          <a:effectLst/>
                        </a:rPr>
                        <a:t>Co-creatie</a:t>
                      </a:r>
                      <a:endParaRPr lang="en-NL"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340" marR="53340" marT="0" marB="0"/>
                </a:tc>
                <a:tc>
                  <a:txBody>
                    <a:bodyPr/>
                    <a:lstStyle/>
                    <a:p>
                      <a:pPr algn="ctr"/>
                      <a:r>
                        <a:rPr lang="en-US" sz="900">
                          <a:effectLst/>
                        </a:rPr>
                        <a:t>Placation</a:t>
                      </a:r>
                      <a:endParaRPr lang="en-NL"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340" marR="53340" marT="0" marB="0"/>
                </a:tc>
                <a:tc vMerge="1">
                  <a:txBody>
                    <a:bodyPr/>
                    <a:lstStyle/>
                    <a:p>
                      <a:endParaRPr lang="en-NL"/>
                    </a:p>
                  </a:txBody>
                  <a:tcPr/>
                </a:tc>
                <a:extLst>
                  <a:ext uri="{0D108BD9-81ED-4DB2-BD59-A6C34878D82A}">
                    <a16:rowId xmlns:a16="http://schemas.microsoft.com/office/drawing/2014/main" val="1222126903"/>
                  </a:ext>
                </a:extLst>
              </a:tr>
              <a:tr h="159569">
                <a:tc vMerge="1">
                  <a:txBody>
                    <a:bodyPr/>
                    <a:lstStyle/>
                    <a:p>
                      <a:endParaRPr lang="en-NL"/>
                    </a:p>
                  </a:txBody>
                  <a:tcPr/>
                </a:tc>
                <a:tc>
                  <a:txBody>
                    <a:bodyPr/>
                    <a:lstStyle/>
                    <a:p>
                      <a:pPr algn="ctr"/>
                      <a:r>
                        <a:rPr lang="en-US" sz="900">
                          <a:effectLst/>
                        </a:rPr>
                        <a:t>Partnership</a:t>
                      </a:r>
                      <a:endParaRPr lang="en-NL"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340" marR="53340" marT="0" marB="0"/>
                </a:tc>
                <a:tc vMerge="1">
                  <a:txBody>
                    <a:bodyPr/>
                    <a:lstStyle/>
                    <a:p>
                      <a:endParaRPr lang="en-NL"/>
                    </a:p>
                  </a:txBody>
                  <a:tcPr/>
                </a:tc>
                <a:extLst>
                  <a:ext uri="{0D108BD9-81ED-4DB2-BD59-A6C34878D82A}">
                    <a16:rowId xmlns:a16="http://schemas.microsoft.com/office/drawing/2014/main" val="4037776762"/>
                  </a:ext>
                </a:extLst>
              </a:tr>
              <a:tr h="159569">
                <a:tc vMerge="1">
                  <a:txBody>
                    <a:bodyPr/>
                    <a:lstStyle/>
                    <a:p>
                      <a:endParaRPr lang="en-NL"/>
                    </a:p>
                  </a:txBody>
                  <a:tcPr/>
                </a:tc>
                <a:tc>
                  <a:txBody>
                    <a:bodyPr/>
                    <a:lstStyle/>
                    <a:p>
                      <a:pPr algn="ctr"/>
                      <a:r>
                        <a:rPr lang="en-US" sz="900">
                          <a:effectLst/>
                        </a:rPr>
                        <a:t>Delegated power</a:t>
                      </a:r>
                      <a:endParaRPr lang="en-NL"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340" marR="53340" marT="0" marB="0"/>
                </a:tc>
                <a:tc vMerge="1">
                  <a:txBody>
                    <a:bodyPr/>
                    <a:lstStyle/>
                    <a:p>
                      <a:endParaRPr lang="en-NL"/>
                    </a:p>
                  </a:txBody>
                  <a:tcPr/>
                </a:tc>
                <a:extLst>
                  <a:ext uri="{0D108BD9-81ED-4DB2-BD59-A6C34878D82A}">
                    <a16:rowId xmlns:a16="http://schemas.microsoft.com/office/drawing/2014/main" val="178593823"/>
                  </a:ext>
                </a:extLst>
              </a:tr>
              <a:tr h="311884">
                <a:tc>
                  <a:txBody>
                    <a:bodyPr/>
                    <a:lstStyle/>
                    <a:p>
                      <a:pPr algn="ctr"/>
                      <a:r>
                        <a:rPr lang="en-US" sz="900" dirty="0">
                          <a:effectLst/>
                        </a:rPr>
                        <a:t> </a:t>
                      </a:r>
                      <a:endParaRPr lang="en-NL" sz="9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340" marR="53340" marT="0" marB="0"/>
                </a:tc>
                <a:tc>
                  <a:txBody>
                    <a:bodyPr/>
                    <a:lstStyle/>
                    <a:p>
                      <a:pPr algn="ctr"/>
                      <a:r>
                        <a:rPr lang="en-US" sz="900" dirty="0">
                          <a:effectLst/>
                        </a:rPr>
                        <a:t>Citizen control</a:t>
                      </a:r>
                      <a:endParaRPr lang="en-NL" sz="9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340" marR="53340" marT="0" marB="0"/>
                </a:tc>
                <a:tc vMerge="1">
                  <a:txBody>
                    <a:bodyPr/>
                    <a:lstStyle/>
                    <a:p>
                      <a:endParaRPr lang="en-NL"/>
                    </a:p>
                  </a:txBody>
                  <a:tcPr/>
                </a:tc>
                <a:extLst>
                  <a:ext uri="{0D108BD9-81ED-4DB2-BD59-A6C34878D82A}">
                    <a16:rowId xmlns:a16="http://schemas.microsoft.com/office/drawing/2014/main" val="2188209659"/>
                  </a:ext>
                </a:extLst>
              </a:tr>
            </a:tbl>
          </a:graphicData>
        </a:graphic>
      </p:graphicFrame>
      <p:pic>
        <p:nvPicPr>
          <p:cNvPr id="6" name="Picture 5" descr="Pin by Grace McCoy on Teams in 2021 | Tiny dragon, Big ...">
            <a:extLst>
              <a:ext uri="{FF2B5EF4-FFF2-40B4-BE49-F238E27FC236}">
                <a16:creationId xmlns:a16="http://schemas.microsoft.com/office/drawing/2014/main" id="{CDDE948C-A922-518C-9CB1-58F825A9CE37}"/>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394201" y="2564559"/>
            <a:ext cx="1471064" cy="1111744"/>
          </a:xfrm>
          <a:prstGeom prst="rect">
            <a:avLst/>
          </a:prstGeom>
          <a:noFill/>
          <a:ln>
            <a:noFill/>
          </a:ln>
        </p:spPr>
      </p:pic>
    </p:spTree>
    <p:extLst>
      <p:ext uri="{BB962C8B-B14F-4D97-AF65-F5344CB8AC3E}">
        <p14:creationId xmlns:p14="http://schemas.microsoft.com/office/powerpoint/2010/main" val="20050110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9406B2-A05A-50E1-09EE-E8CF61AB12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541BE4-ECF1-7D20-FE15-F06E61F9D04E}"/>
              </a:ext>
            </a:extLst>
          </p:cNvPr>
          <p:cNvSpPr>
            <a:spLocks noGrp="1"/>
          </p:cNvSpPr>
          <p:nvPr>
            <p:ph type="title"/>
          </p:nvPr>
        </p:nvSpPr>
        <p:spPr>
          <a:xfrm>
            <a:off x="985005" y="381000"/>
            <a:ext cx="6045200" cy="889000"/>
          </a:xfrm>
        </p:spPr>
        <p:txBody>
          <a:bodyPr/>
          <a:lstStyle/>
          <a:p>
            <a:r>
              <a:rPr lang="en-NL" sz="3600" dirty="0">
                <a:solidFill>
                  <a:srgbClr val="0FCBC2"/>
                </a:solidFill>
              </a:rPr>
              <a:t>Under and upper current</a:t>
            </a:r>
          </a:p>
        </p:txBody>
      </p:sp>
      <p:pic>
        <p:nvPicPr>
          <p:cNvPr id="2052" name="Picture 4" descr="ijsberg model van McClelland">
            <a:extLst>
              <a:ext uri="{FF2B5EF4-FFF2-40B4-BE49-F238E27FC236}">
                <a16:creationId xmlns:a16="http://schemas.microsoft.com/office/drawing/2014/main" id="{3B739EAE-3D04-5378-1B2B-2DA81A43B6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4951" y="1600200"/>
            <a:ext cx="3499298" cy="262447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19DA0BE-EAC1-EDAD-61F8-89D11E259715}"/>
              </a:ext>
            </a:extLst>
          </p:cNvPr>
          <p:cNvSpPr txBox="1"/>
          <p:nvPr/>
        </p:nvSpPr>
        <p:spPr>
          <a:xfrm>
            <a:off x="584200" y="4095600"/>
            <a:ext cx="6846811" cy="690702"/>
          </a:xfrm>
          <a:prstGeom prst="rect">
            <a:avLst/>
          </a:prstGeom>
          <a:noFill/>
        </p:spPr>
        <p:txBody>
          <a:bodyPr wrap="none" rtlCol="0">
            <a:spAutoFit/>
          </a:bodyPr>
          <a:lstStyle/>
          <a:p>
            <a:endParaRPr lang="en-GB" sz="1400" dirty="0">
              <a:latin typeface="Times New Roman" panose="02020603050405020304" pitchFamily="18" charset="0"/>
            </a:endParaRPr>
          </a:p>
          <a:p>
            <a:r>
              <a:rPr lang="en-GB" sz="1244" dirty="0">
                <a:latin typeface="Times New Roman" panose="02020603050405020304" pitchFamily="18" charset="0"/>
              </a:rPr>
              <a:t>McClelland D C., (1973) “Testing for competence rather than for intelligence”, </a:t>
            </a:r>
            <a:r>
              <a:rPr lang="en-GB" sz="1244" i="1" dirty="0">
                <a:latin typeface="Times New Roman" panose="02020603050405020304" pitchFamily="18" charset="0"/>
              </a:rPr>
              <a:t>American Psychologist</a:t>
            </a:r>
            <a:r>
              <a:rPr lang="en-GB" sz="1244" dirty="0">
                <a:latin typeface="Times New Roman" panose="02020603050405020304" pitchFamily="18" charset="0"/>
              </a:rPr>
              <a:t>, </a:t>
            </a:r>
          </a:p>
          <a:p>
            <a:r>
              <a:rPr lang="en-GB" sz="1244" i="1" dirty="0">
                <a:latin typeface="Times New Roman" panose="02020603050405020304" pitchFamily="18" charset="0"/>
              </a:rPr>
              <a:t>28</a:t>
            </a:r>
            <a:r>
              <a:rPr lang="en-GB" sz="1244" dirty="0">
                <a:latin typeface="Times New Roman" panose="02020603050405020304" pitchFamily="18" charset="0"/>
              </a:rPr>
              <a:t>,: 12-21,.</a:t>
            </a:r>
          </a:p>
        </p:txBody>
      </p:sp>
    </p:spTree>
    <p:extLst>
      <p:ext uri="{BB962C8B-B14F-4D97-AF65-F5344CB8AC3E}">
        <p14:creationId xmlns:p14="http://schemas.microsoft.com/office/powerpoint/2010/main" val="37771909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AE2322-C960-0786-2673-3E9AA50B67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19F419-9077-ADAE-7B75-F20A2C4F6FC9}"/>
              </a:ext>
            </a:extLst>
          </p:cNvPr>
          <p:cNvSpPr>
            <a:spLocks noGrp="1"/>
          </p:cNvSpPr>
          <p:nvPr>
            <p:ph type="title"/>
          </p:nvPr>
        </p:nvSpPr>
        <p:spPr/>
        <p:txBody>
          <a:bodyPr/>
          <a:lstStyle/>
          <a:p>
            <a:r>
              <a:rPr lang="en-NL" dirty="0">
                <a:solidFill>
                  <a:srgbClr val="0FCBC2"/>
                </a:solidFill>
              </a:rPr>
              <a:t>Five elements in change</a:t>
            </a:r>
          </a:p>
        </p:txBody>
      </p:sp>
      <p:sp>
        <p:nvSpPr>
          <p:cNvPr id="3" name="Content Placeholder 2">
            <a:extLst>
              <a:ext uri="{FF2B5EF4-FFF2-40B4-BE49-F238E27FC236}">
                <a16:creationId xmlns:a16="http://schemas.microsoft.com/office/drawing/2014/main" id="{DF569A85-0C96-7CC8-F1D7-E5B566F0C5FA}"/>
              </a:ext>
            </a:extLst>
          </p:cNvPr>
          <p:cNvSpPr>
            <a:spLocks noGrp="1"/>
          </p:cNvSpPr>
          <p:nvPr>
            <p:ph idx="1"/>
          </p:nvPr>
        </p:nvSpPr>
        <p:spPr/>
        <p:txBody>
          <a:bodyPr/>
          <a:lstStyle/>
          <a:p>
            <a:pPr marL="483314" indent="-483314">
              <a:buAutoNum type="arabicPeriod"/>
            </a:pPr>
            <a:r>
              <a:rPr lang="en-NL" dirty="0"/>
              <a:t>Sense of urgency / catalyst</a:t>
            </a:r>
          </a:p>
          <a:p>
            <a:pPr marL="483314" indent="-483314">
              <a:buAutoNum type="arabicPeriod"/>
            </a:pPr>
            <a:r>
              <a:rPr lang="en-NL" dirty="0"/>
              <a:t>Letting go</a:t>
            </a:r>
          </a:p>
          <a:p>
            <a:pPr marL="483314" indent="-483314">
              <a:buAutoNum type="arabicPeriod"/>
            </a:pPr>
            <a:r>
              <a:rPr lang="en-NL" dirty="0"/>
              <a:t>Do not kn</a:t>
            </a:r>
            <a:r>
              <a:rPr lang="en-GB" dirty="0"/>
              <a:t>ow</a:t>
            </a:r>
            <a:endParaRPr lang="en-NL" dirty="0"/>
          </a:p>
          <a:p>
            <a:pPr marL="483314" indent="-483314">
              <a:buAutoNum type="arabicPeriod"/>
            </a:pPr>
            <a:r>
              <a:rPr lang="en-NL" dirty="0"/>
              <a:t>Co-create</a:t>
            </a:r>
          </a:p>
          <a:p>
            <a:pPr marL="483314" indent="-483314">
              <a:buAutoNum type="arabicPeriod"/>
            </a:pPr>
            <a:r>
              <a:rPr lang="en-NL" dirty="0"/>
              <a:t>New beginning</a:t>
            </a:r>
          </a:p>
        </p:txBody>
      </p:sp>
    </p:spTree>
    <p:extLst>
      <p:ext uri="{BB962C8B-B14F-4D97-AF65-F5344CB8AC3E}">
        <p14:creationId xmlns:p14="http://schemas.microsoft.com/office/powerpoint/2010/main" val="5268004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el 1"/>
          <p:cNvSpPr>
            <a:spLocks noGrp="1"/>
          </p:cNvSpPr>
          <p:nvPr>
            <p:ph type="title"/>
          </p:nvPr>
        </p:nvSpPr>
        <p:spPr>
          <a:xfrm>
            <a:off x="762000" y="474133"/>
            <a:ext cx="6045200" cy="889000"/>
          </a:xfrm>
        </p:spPr>
        <p:txBody>
          <a:bodyPr wrap="square" anchor="ctr">
            <a:normAutofit/>
          </a:bodyPr>
          <a:lstStyle/>
          <a:p>
            <a:r>
              <a:rPr lang="nl-NL" altLang="nl-NL" dirty="0">
                <a:solidFill>
                  <a:srgbClr val="00ACB0"/>
                </a:solidFill>
              </a:rPr>
              <a:t>Medusa </a:t>
            </a:r>
          </a:p>
        </p:txBody>
      </p:sp>
      <p:sp>
        <p:nvSpPr>
          <p:cNvPr id="3" name="Tijdelijke aanduiding voor inhoud 2"/>
          <p:cNvSpPr>
            <a:spLocks noGrp="1"/>
          </p:cNvSpPr>
          <p:nvPr>
            <p:ph sz="half" idx="1"/>
          </p:nvPr>
        </p:nvSpPr>
        <p:spPr>
          <a:xfrm>
            <a:off x="443580" y="1714894"/>
            <a:ext cx="3582662" cy="3200400"/>
          </a:xfrm>
        </p:spPr>
        <p:txBody>
          <a:bodyPr wrap="square" anchor="t">
            <a:normAutofit/>
          </a:bodyPr>
          <a:lstStyle/>
          <a:p>
            <a:pPr marL="0" indent="0">
              <a:buNone/>
              <a:defRPr/>
            </a:pPr>
            <a:endParaRPr lang="nl-NL" dirty="0"/>
          </a:p>
          <a:p>
            <a:pPr>
              <a:defRPr/>
            </a:pPr>
            <a:r>
              <a:rPr lang="nl-NL" dirty="0" err="1"/>
              <a:t>Emergentie</a:t>
            </a:r>
            <a:r>
              <a:rPr lang="nl-NL" dirty="0"/>
              <a:t> vraagt:</a:t>
            </a:r>
          </a:p>
          <a:p>
            <a:pPr>
              <a:defRPr/>
            </a:pPr>
            <a:r>
              <a:rPr lang="nl-NL" dirty="0"/>
              <a:t>Nieuw leiderschap vraagt:</a:t>
            </a:r>
          </a:p>
          <a:p>
            <a:pPr>
              <a:defRPr/>
            </a:pPr>
            <a:r>
              <a:rPr lang="nl-NL" dirty="0"/>
              <a:t>MEDUSA - tools</a:t>
            </a:r>
          </a:p>
        </p:txBody>
      </p:sp>
      <p:pic>
        <p:nvPicPr>
          <p:cNvPr id="18434" name="Picture 2">
            <a:extLst>
              <a:ext uri="{FF2B5EF4-FFF2-40B4-BE49-F238E27FC236}">
                <a16:creationId xmlns:a16="http://schemas.microsoft.com/office/drawing/2014/main" id="{8CEBA587-BCC8-DF4A-A25E-A80DA0CAAE1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162287" y="1994926"/>
            <a:ext cx="2963333" cy="2118783"/>
          </a:xfrm>
          <a:prstGeom prst="rect">
            <a:avLst/>
          </a:prstGeom>
          <a:solidFill>
            <a:srgbClr val="FFFFFF"/>
          </a:solidFill>
        </p:spPr>
      </p:pic>
    </p:spTree>
    <p:extLst>
      <p:ext uri="{BB962C8B-B14F-4D97-AF65-F5344CB8AC3E}">
        <p14:creationId xmlns:p14="http://schemas.microsoft.com/office/powerpoint/2010/main" val="3244639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42540-5012-604F-AB03-FC9FD1960820}"/>
              </a:ext>
            </a:extLst>
          </p:cNvPr>
          <p:cNvSpPr>
            <a:spLocks noGrp="1"/>
          </p:cNvSpPr>
          <p:nvPr>
            <p:ph type="title"/>
          </p:nvPr>
        </p:nvSpPr>
        <p:spPr>
          <a:xfrm>
            <a:off x="762000" y="258732"/>
            <a:ext cx="6045200" cy="889000"/>
          </a:xfrm>
        </p:spPr>
        <p:txBody>
          <a:bodyPr/>
          <a:lstStyle/>
          <a:p>
            <a:r>
              <a:rPr lang="en-NL" dirty="0">
                <a:solidFill>
                  <a:srgbClr val="0FCBC2"/>
                </a:solidFill>
                <a:hlinkClick r:id="rId2">
                  <a:extLst>
                    <a:ext uri="{A12FA001-AC4F-418D-AE19-62706E023703}">
                      <ahyp:hlinkClr xmlns:ahyp="http://schemas.microsoft.com/office/drawing/2018/hyperlinkcolor" val="tx"/>
                    </a:ext>
                  </a:extLst>
                </a:hlinkClick>
              </a:rPr>
              <a:t>MEDUSA: </a:t>
            </a:r>
            <a:r>
              <a:rPr lang="en-NL" dirty="0">
                <a:solidFill>
                  <a:srgbClr val="0FCBC2"/>
                </a:solidFill>
              </a:rPr>
              <a:t>tackling wild problems</a:t>
            </a:r>
          </a:p>
        </p:txBody>
      </p:sp>
      <p:sp>
        <p:nvSpPr>
          <p:cNvPr id="3" name="Content Placeholder 2">
            <a:extLst>
              <a:ext uri="{FF2B5EF4-FFF2-40B4-BE49-F238E27FC236}">
                <a16:creationId xmlns:a16="http://schemas.microsoft.com/office/drawing/2014/main" id="{7A274496-CC4B-F144-9DF5-DF703CD222E7}"/>
              </a:ext>
            </a:extLst>
          </p:cNvPr>
          <p:cNvSpPr>
            <a:spLocks noGrp="1"/>
          </p:cNvSpPr>
          <p:nvPr>
            <p:ph idx="1"/>
          </p:nvPr>
        </p:nvSpPr>
        <p:spPr>
          <a:xfrm>
            <a:off x="584200" y="1981200"/>
            <a:ext cx="6045200" cy="2806253"/>
          </a:xfrm>
        </p:spPr>
        <p:txBody>
          <a:bodyPr/>
          <a:lstStyle/>
          <a:p>
            <a:pPr marL="0" indent="0">
              <a:buNone/>
            </a:pPr>
            <a:r>
              <a:rPr lang="en-NL" sz="1244" i="1" dirty="0"/>
              <a:t>De zes moeders van innovatie </a:t>
            </a:r>
            <a:endParaRPr lang="en-NL" sz="1244" dirty="0"/>
          </a:p>
          <a:p>
            <a:pPr lvl="0"/>
            <a:r>
              <a:rPr lang="en-NL" sz="1244" i="1" dirty="0">
                <a:solidFill>
                  <a:srgbClr val="C00000"/>
                </a:solidFill>
              </a:rPr>
              <a:t>M</a:t>
            </a:r>
            <a:r>
              <a:rPr lang="en-NL" sz="1244" i="1" dirty="0"/>
              <a:t>ogelijk maken (enable)</a:t>
            </a:r>
          </a:p>
          <a:p>
            <a:pPr lvl="1"/>
            <a:r>
              <a:rPr lang="en-GB" sz="1244" i="1" dirty="0">
                <a:solidFill>
                  <a:srgbClr val="FF0000"/>
                </a:solidFill>
              </a:rPr>
              <a:t>Z</a:t>
            </a:r>
            <a:r>
              <a:rPr lang="en-NL" sz="1244" i="1" dirty="0">
                <a:solidFill>
                  <a:srgbClr val="FF0000"/>
                </a:solidFill>
              </a:rPr>
              <a:t>elforganisatie </a:t>
            </a:r>
            <a:r>
              <a:rPr lang="en-NL" sz="1244" i="1" dirty="0"/>
              <a:t>/ simpele regels</a:t>
            </a:r>
            <a:endParaRPr lang="en-NL" sz="1244" dirty="0"/>
          </a:p>
          <a:p>
            <a:pPr lvl="0"/>
            <a:r>
              <a:rPr lang="en-US" sz="1244" i="1" dirty="0" err="1">
                <a:solidFill>
                  <a:srgbClr val="C00000"/>
                </a:solidFill>
              </a:rPr>
              <a:t>E</a:t>
            </a:r>
            <a:r>
              <a:rPr lang="en-US" sz="1244" i="1" dirty="0" err="1"/>
              <a:t>enheid</a:t>
            </a:r>
            <a:r>
              <a:rPr lang="en-US" sz="1244" i="1" dirty="0"/>
              <a:t> </a:t>
            </a:r>
            <a:r>
              <a:rPr lang="en-US" sz="1244" i="1" dirty="0" err="1"/>
              <a:t>smeden</a:t>
            </a:r>
            <a:r>
              <a:rPr lang="en-US" sz="1244" i="1" dirty="0"/>
              <a:t> (motivate)</a:t>
            </a:r>
          </a:p>
          <a:p>
            <a:pPr lvl="1"/>
            <a:r>
              <a:rPr lang="en-US" sz="1244" i="1" dirty="0" err="1"/>
              <a:t>Creëren</a:t>
            </a:r>
            <a:r>
              <a:rPr lang="en-US" sz="1244" i="1" dirty="0"/>
              <a:t> van </a:t>
            </a:r>
            <a:r>
              <a:rPr lang="en-US" sz="1244" i="1" dirty="0" err="1"/>
              <a:t>gedeelde</a:t>
            </a:r>
            <a:r>
              <a:rPr lang="en-US" sz="1244" i="1" dirty="0"/>
              <a:t> </a:t>
            </a:r>
            <a:r>
              <a:rPr lang="en-US" sz="1244" i="1" dirty="0" err="1"/>
              <a:t>verlangen</a:t>
            </a:r>
            <a:r>
              <a:rPr lang="en-US" sz="1244" i="1" dirty="0"/>
              <a:t> / </a:t>
            </a:r>
            <a:r>
              <a:rPr lang="en-US" sz="1244" i="1" dirty="0" err="1"/>
              <a:t>noden</a:t>
            </a:r>
            <a:endParaRPr lang="en-NL" sz="1244" dirty="0"/>
          </a:p>
          <a:p>
            <a:pPr lvl="0"/>
            <a:r>
              <a:rPr lang="en-NL" sz="1244" i="1" dirty="0">
                <a:solidFill>
                  <a:srgbClr val="C00000"/>
                </a:solidFill>
              </a:rPr>
              <a:t>D</a:t>
            </a:r>
            <a:r>
              <a:rPr lang="en-NL" sz="1244" i="1" dirty="0"/>
              <a:t>enken aan de toekomst (dream)</a:t>
            </a:r>
          </a:p>
          <a:p>
            <a:pPr lvl="1"/>
            <a:r>
              <a:rPr lang="en-NL" sz="1244" i="1" dirty="0">
                <a:solidFill>
                  <a:srgbClr val="FF0000"/>
                </a:solidFill>
              </a:rPr>
              <a:t>Scenario denken</a:t>
            </a:r>
            <a:r>
              <a:rPr lang="en-NL" sz="1244" i="1" dirty="0"/>
              <a:t>/ Appreciative Inquiry</a:t>
            </a:r>
            <a:endParaRPr lang="en-NL" sz="1244" dirty="0"/>
          </a:p>
          <a:p>
            <a:pPr lvl="0"/>
            <a:r>
              <a:rPr lang="en-US" sz="1244" i="1" dirty="0" err="1">
                <a:solidFill>
                  <a:srgbClr val="C00000"/>
                </a:solidFill>
              </a:rPr>
              <a:t>U</a:t>
            </a:r>
            <a:r>
              <a:rPr lang="en-US" sz="1244" i="1" dirty="0" err="1"/>
              <a:t>itwisselen</a:t>
            </a:r>
            <a:r>
              <a:rPr lang="en-US" sz="1244" i="1" dirty="0"/>
              <a:t> (interact)</a:t>
            </a:r>
          </a:p>
          <a:p>
            <a:pPr lvl="1"/>
            <a:r>
              <a:rPr lang="en-US" sz="1244" i="1" dirty="0" err="1"/>
              <a:t>Stakeholderanalyse</a:t>
            </a:r>
            <a:r>
              <a:rPr lang="en-US" sz="1244" i="1" dirty="0"/>
              <a:t> /  </a:t>
            </a:r>
            <a:r>
              <a:rPr lang="en-US" sz="1244" i="1" dirty="0" err="1">
                <a:solidFill>
                  <a:srgbClr val="FF0000"/>
                </a:solidFill>
              </a:rPr>
              <a:t>Interactie</a:t>
            </a:r>
            <a:endParaRPr lang="en-NL" sz="1244" dirty="0">
              <a:solidFill>
                <a:srgbClr val="FF0000"/>
              </a:solidFill>
            </a:endParaRPr>
          </a:p>
          <a:p>
            <a:pPr lvl="0"/>
            <a:r>
              <a:rPr lang="en-NL" sz="1244" i="1" dirty="0">
                <a:solidFill>
                  <a:srgbClr val="C00000"/>
                </a:solidFill>
              </a:rPr>
              <a:t>S</a:t>
            </a:r>
            <a:r>
              <a:rPr lang="en-NL" sz="1244" i="1" dirty="0"/>
              <a:t>nuiven van de context (context sensitivity)</a:t>
            </a:r>
          </a:p>
          <a:p>
            <a:pPr lvl="1"/>
            <a:r>
              <a:rPr lang="en-NL" sz="1244" i="1" dirty="0">
                <a:solidFill>
                  <a:srgbClr val="FF0000"/>
                </a:solidFill>
              </a:rPr>
              <a:t>Rich pictures</a:t>
            </a:r>
            <a:endParaRPr lang="en-NL" sz="1244" dirty="0">
              <a:solidFill>
                <a:srgbClr val="FF0000"/>
              </a:solidFill>
            </a:endParaRPr>
          </a:p>
          <a:p>
            <a:pPr lvl="0"/>
            <a:r>
              <a:rPr lang="en-US" sz="1244" i="1" dirty="0" err="1">
                <a:solidFill>
                  <a:srgbClr val="C00000"/>
                </a:solidFill>
              </a:rPr>
              <a:t>A</a:t>
            </a:r>
            <a:r>
              <a:rPr lang="en-US" sz="1244" i="1" dirty="0" err="1"/>
              <a:t>anpassen</a:t>
            </a:r>
            <a:r>
              <a:rPr lang="en-US" sz="1244" i="1" dirty="0"/>
              <a:t> (adapt)</a:t>
            </a:r>
          </a:p>
          <a:p>
            <a:pPr lvl="1"/>
            <a:r>
              <a:rPr lang="en-US" sz="1244" i="1" dirty="0" err="1">
                <a:solidFill>
                  <a:srgbClr val="FF0000"/>
                </a:solidFill>
              </a:rPr>
              <a:t>Improvisatie</a:t>
            </a:r>
            <a:endParaRPr lang="en-NL" sz="1244" dirty="0">
              <a:solidFill>
                <a:srgbClr val="FF0000"/>
              </a:solidFill>
            </a:endParaRPr>
          </a:p>
          <a:p>
            <a:endParaRPr lang="en-NL" dirty="0"/>
          </a:p>
        </p:txBody>
      </p:sp>
    </p:spTree>
    <p:extLst>
      <p:ext uri="{BB962C8B-B14F-4D97-AF65-F5344CB8AC3E}">
        <p14:creationId xmlns:p14="http://schemas.microsoft.com/office/powerpoint/2010/main" val="491909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8849C-E077-53DA-4A93-E20C55D10A3B}"/>
              </a:ext>
            </a:extLst>
          </p:cNvPr>
          <p:cNvSpPr>
            <a:spLocks noGrp="1"/>
          </p:cNvSpPr>
          <p:nvPr>
            <p:ph type="title"/>
          </p:nvPr>
        </p:nvSpPr>
        <p:spPr/>
        <p:txBody>
          <a:bodyPr/>
          <a:lstStyle/>
          <a:p>
            <a:r>
              <a:rPr lang="en-NL" dirty="0">
                <a:solidFill>
                  <a:srgbClr val="0FCBC2"/>
                </a:solidFill>
              </a:rPr>
              <a:t>Boeken (Teams map)</a:t>
            </a:r>
          </a:p>
        </p:txBody>
      </p:sp>
      <p:sp>
        <p:nvSpPr>
          <p:cNvPr id="6" name="TextBox 5">
            <a:extLst>
              <a:ext uri="{FF2B5EF4-FFF2-40B4-BE49-F238E27FC236}">
                <a16:creationId xmlns:a16="http://schemas.microsoft.com/office/drawing/2014/main" id="{17BBD07B-9A97-B9B2-493F-3B4C7F821F2C}"/>
              </a:ext>
            </a:extLst>
          </p:cNvPr>
          <p:cNvSpPr txBox="1"/>
          <p:nvPr/>
        </p:nvSpPr>
        <p:spPr>
          <a:xfrm>
            <a:off x="592246" y="1490870"/>
            <a:ext cx="5880653" cy="2632772"/>
          </a:xfrm>
          <a:prstGeom prst="rect">
            <a:avLst/>
          </a:prstGeom>
          <a:noFill/>
        </p:spPr>
        <p:txBody>
          <a:bodyPr wrap="square">
            <a:spAutoFit/>
          </a:bodyPr>
          <a:lstStyle/>
          <a:p>
            <a:pPr marL="266708" indent="-266708">
              <a:lnSpc>
                <a:spcPct val="150000"/>
              </a:lnSpc>
              <a:buClr>
                <a:srgbClr val="DE2531"/>
              </a:buClr>
              <a:buSzPts val="1400"/>
              <a:buFont typeface="Symbol" pitchFamily="2" charset="2"/>
              <a:buChar char=""/>
            </a:pPr>
            <a:r>
              <a:rPr lang="nl-NL" sz="1867" dirty="0">
                <a:solidFill>
                  <a:srgbClr val="575757"/>
                </a:solidFill>
                <a:latin typeface="Quire Sans Light" panose="020F0302020204030204" pitchFamily="34" charset="0"/>
                <a:ea typeface="Calibri" panose="020F0502020204030204" pitchFamily="34" charset="0"/>
                <a:cs typeface="Quire Sans" panose="020B0502040400020003" pitchFamily="34" charset="0"/>
              </a:rPr>
              <a:t>Van </a:t>
            </a:r>
            <a:r>
              <a:rPr lang="nl-NL" sz="1867" dirty="0" err="1">
                <a:solidFill>
                  <a:srgbClr val="575757"/>
                </a:solidFill>
                <a:latin typeface="Quire Sans Light" panose="020F0302020204030204" pitchFamily="34" charset="0"/>
                <a:ea typeface="Calibri" panose="020F0502020204030204" pitchFamily="34" charset="0"/>
                <a:cs typeface="Quire Sans" panose="020B0502040400020003" pitchFamily="34" charset="0"/>
              </a:rPr>
              <a:t>Kemenade,E.A</a:t>
            </a:r>
            <a:r>
              <a:rPr lang="nl-NL" sz="1867" dirty="0">
                <a:solidFill>
                  <a:srgbClr val="575757"/>
                </a:solidFill>
                <a:latin typeface="Quire Sans Light" panose="020F0302020204030204" pitchFamily="34" charset="0"/>
                <a:ea typeface="Calibri" panose="020F0502020204030204" pitchFamily="34" charset="0"/>
                <a:cs typeface="Quire Sans" panose="020B0502040400020003" pitchFamily="34" charset="0"/>
              </a:rPr>
              <a:t>. (2022). </a:t>
            </a:r>
            <a:r>
              <a:rPr lang="nl-NL" sz="1867" dirty="0">
                <a:solidFill>
                  <a:srgbClr val="575757"/>
                </a:solidFill>
                <a:latin typeface="Quire Sans Light" panose="020F0302020204030204" pitchFamily="34" charset="0"/>
                <a:ea typeface="Calibri" panose="020F0502020204030204" pitchFamily="34" charset="0"/>
                <a:cs typeface="Quire Sans" panose="020B0502040400020003" pitchFamily="34" charset="0"/>
                <a:hlinkClick r:id="rId2"/>
              </a:rPr>
              <a:t>Emergent innoveren volgens Medusa, deel 1, Theorie. Over tien reuzen en vier vensters</a:t>
            </a:r>
            <a:r>
              <a:rPr lang="nl-NL" sz="1867" dirty="0">
                <a:solidFill>
                  <a:srgbClr val="575757"/>
                </a:solidFill>
                <a:latin typeface="Quire Sans Light" panose="020F0302020204030204" pitchFamily="34" charset="0"/>
                <a:ea typeface="Calibri" panose="020F0502020204030204" pitchFamily="34" charset="0"/>
                <a:cs typeface="Quire Sans" panose="020B0502040400020003" pitchFamily="34" charset="0"/>
              </a:rPr>
              <a:t>, uitgave in eigen beheer*</a:t>
            </a:r>
            <a:endParaRPr lang="en-NL" sz="1867" dirty="0">
              <a:solidFill>
                <a:srgbClr val="575757"/>
              </a:solidFill>
              <a:latin typeface="Quire Sans Light" panose="020F0302020204030204" pitchFamily="34" charset="0"/>
              <a:ea typeface="Calibri" panose="020F0502020204030204" pitchFamily="34" charset="0"/>
              <a:cs typeface="Quire Sans" panose="020B0502040400020003" pitchFamily="34" charset="0"/>
            </a:endParaRPr>
          </a:p>
          <a:p>
            <a:pPr marL="266708" indent="-266708">
              <a:lnSpc>
                <a:spcPct val="150000"/>
              </a:lnSpc>
              <a:buClr>
                <a:srgbClr val="DE2531"/>
              </a:buClr>
              <a:buSzPts val="1400"/>
              <a:buFont typeface="Symbol" pitchFamily="2" charset="2"/>
              <a:buChar char=""/>
            </a:pPr>
            <a:r>
              <a:rPr lang="nl-NL" sz="1867" dirty="0">
                <a:solidFill>
                  <a:srgbClr val="575757"/>
                </a:solidFill>
                <a:latin typeface="Quire Sans Light" panose="020F0302020204030204" pitchFamily="34" charset="0"/>
                <a:ea typeface="Calibri" panose="020F0502020204030204" pitchFamily="34" charset="0"/>
                <a:cs typeface="Quire Sans" panose="020B0502040400020003" pitchFamily="34" charset="0"/>
              </a:rPr>
              <a:t>Van </a:t>
            </a:r>
            <a:r>
              <a:rPr lang="nl-NL" sz="1867" dirty="0" err="1">
                <a:solidFill>
                  <a:srgbClr val="575757"/>
                </a:solidFill>
                <a:latin typeface="Quire Sans Light" panose="020F0302020204030204" pitchFamily="34" charset="0"/>
                <a:ea typeface="Calibri" panose="020F0502020204030204" pitchFamily="34" charset="0"/>
                <a:cs typeface="Quire Sans" panose="020B0502040400020003" pitchFamily="34" charset="0"/>
              </a:rPr>
              <a:t>Kemenade,E.A</a:t>
            </a:r>
            <a:r>
              <a:rPr lang="nl-NL" sz="1867" dirty="0">
                <a:solidFill>
                  <a:srgbClr val="575757"/>
                </a:solidFill>
                <a:latin typeface="Quire Sans Light" panose="020F0302020204030204" pitchFamily="34" charset="0"/>
                <a:ea typeface="Calibri" panose="020F0502020204030204" pitchFamily="34" charset="0"/>
                <a:cs typeface="Quire Sans" panose="020B0502040400020003" pitchFamily="34" charset="0"/>
              </a:rPr>
              <a:t>. (2022). </a:t>
            </a:r>
            <a:r>
              <a:rPr lang="nl-NL" sz="1867" dirty="0">
                <a:solidFill>
                  <a:srgbClr val="575757"/>
                </a:solidFill>
                <a:latin typeface="Quire Sans Light" panose="020F0302020204030204" pitchFamily="34" charset="0"/>
                <a:ea typeface="Calibri" panose="020F0502020204030204" pitchFamily="34" charset="0"/>
                <a:cs typeface="Quire Sans" panose="020B0502040400020003" pitchFamily="34" charset="0"/>
                <a:hlinkClick r:id="rId3"/>
              </a:rPr>
              <a:t>Emergent innoveren volgens Medusa, deel 2, Sills lab. Over  vier vensters en zes moeders</a:t>
            </a:r>
            <a:r>
              <a:rPr lang="nl-NL" sz="1867" dirty="0">
                <a:solidFill>
                  <a:srgbClr val="575757"/>
                </a:solidFill>
                <a:latin typeface="Quire Sans Light" panose="020F0302020204030204" pitchFamily="34" charset="0"/>
                <a:ea typeface="Calibri" panose="020F0502020204030204" pitchFamily="34" charset="0"/>
                <a:cs typeface="Quire Sans" panose="020B0502040400020003" pitchFamily="34" charset="0"/>
              </a:rPr>
              <a:t>, uitgave in eigen beheer*</a:t>
            </a:r>
            <a:endParaRPr lang="en-NL" sz="1867" dirty="0">
              <a:solidFill>
                <a:srgbClr val="575757"/>
              </a:solidFill>
              <a:latin typeface="Quire Sans Light" panose="020F0302020204030204" pitchFamily="34" charset="0"/>
              <a:ea typeface="Calibri" panose="020F0502020204030204" pitchFamily="34" charset="0"/>
              <a:cs typeface="Quire Sans" panose="020B0502040400020003" pitchFamily="34" charset="0"/>
            </a:endParaRPr>
          </a:p>
        </p:txBody>
      </p:sp>
    </p:spTree>
    <p:extLst>
      <p:ext uri="{BB962C8B-B14F-4D97-AF65-F5344CB8AC3E}">
        <p14:creationId xmlns:p14="http://schemas.microsoft.com/office/powerpoint/2010/main" val="9863834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2DE06-12BD-B185-3E36-F6CA20371FE9}"/>
              </a:ext>
            </a:extLst>
          </p:cNvPr>
          <p:cNvSpPr>
            <a:spLocks noGrp="1"/>
          </p:cNvSpPr>
          <p:nvPr>
            <p:ph type="title"/>
          </p:nvPr>
        </p:nvSpPr>
        <p:spPr>
          <a:xfrm>
            <a:off x="415653" y="304800"/>
            <a:ext cx="6812280" cy="889000"/>
          </a:xfrm>
        </p:spPr>
        <p:txBody>
          <a:bodyPr/>
          <a:lstStyle/>
          <a:p>
            <a:r>
              <a:rPr lang="en-GB" dirty="0">
                <a:solidFill>
                  <a:srgbClr val="00A7A2"/>
                </a:solidFill>
              </a:rPr>
              <a:t>Introduction to Innovation and Quality</a:t>
            </a:r>
          </a:p>
        </p:txBody>
      </p:sp>
      <p:pic>
        <p:nvPicPr>
          <p:cNvPr id="5" name="Content Placeholder 4" descr="A screenshot of a screen&#10;&#10;Description automatically generated">
            <a:extLst>
              <a:ext uri="{FF2B5EF4-FFF2-40B4-BE49-F238E27FC236}">
                <a16:creationId xmlns:a16="http://schemas.microsoft.com/office/drawing/2014/main" id="{052F93C7-7956-144E-7631-6DC0FD44AD8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15653" y="1828800"/>
            <a:ext cx="6493147" cy="2935288"/>
          </a:xfrm>
        </p:spPr>
      </p:pic>
      <p:sp>
        <p:nvSpPr>
          <p:cNvPr id="6" name="TextBox 5">
            <a:extLst>
              <a:ext uri="{FF2B5EF4-FFF2-40B4-BE49-F238E27FC236}">
                <a16:creationId xmlns:a16="http://schemas.microsoft.com/office/drawing/2014/main" id="{20D12241-6F6A-CB45-D2EE-2C13CC98A2A4}"/>
              </a:ext>
            </a:extLst>
          </p:cNvPr>
          <p:cNvSpPr txBox="1"/>
          <p:nvPr/>
        </p:nvSpPr>
        <p:spPr>
          <a:xfrm>
            <a:off x="2641600" y="3505200"/>
            <a:ext cx="2133600" cy="1066800"/>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16564000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78D79-D812-747D-ADF7-1D61C3E0E50C}"/>
              </a:ext>
            </a:extLst>
          </p:cNvPr>
          <p:cNvSpPr>
            <a:spLocks noGrp="1"/>
          </p:cNvSpPr>
          <p:nvPr>
            <p:ph type="title"/>
          </p:nvPr>
        </p:nvSpPr>
        <p:spPr/>
        <p:txBody>
          <a:bodyPr/>
          <a:lstStyle/>
          <a:p>
            <a:r>
              <a:rPr lang="en-GB" dirty="0"/>
              <a:t>01 The importance of innovation</a:t>
            </a:r>
          </a:p>
        </p:txBody>
      </p:sp>
      <p:pic>
        <p:nvPicPr>
          <p:cNvPr id="5" name="Content Placeholder 4" descr="A purple ball on a silver scale&#10;&#10;Description automatically generated">
            <a:extLst>
              <a:ext uri="{FF2B5EF4-FFF2-40B4-BE49-F238E27FC236}">
                <a16:creationId xmlns:a16="http://schemas.microsoft.com/office/drawing/2014/main" id="{506FAC8E-E011-0E82-25FD-1B1E5BBB80D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05488" y="1905000"/>
            <a:ext cx="4958223" cy="2859088"/>
          </a:xfrm>
        </p:spPr>
      </p:pic>
    </p:spTree>
    <p:extLst>
      <p:ext uri="{BB962C8B-B14F-4D97-AF65-F5344CB8AC3E}">
        <p14:creationId xmlns:p14="http://schemas.microsoft.com/office/powerpoint/2010/main" val="9259570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FF7DF-9750-0262-F388-B3BC697B321D}"/>
              </a:ext>
            </a:extLst>
          </p:cNvPr>
          <p:cNvSpPr>
            <a:spLocks noGrp="1"/>
          </p:cNvSpPr>
          <p:nvPr>
            <p:ph type="title"/>
          </p:nvPr>
        </p:nvSpPr>
        <p:spPr/>
        <p:txBody>
          <a:bodyPr/>
          <a:lstStyle/>
          <a:p>
            <a:endParaRPr lang="en-GB"/>
          </a:p>
        </p:txBody>
      </p:sp>
      <p:pic>
        <p:nvPicPr>
          <p:cNvPr id="5" name="Content Placeholder 4" descr="A group of people sitting on the floor looking at papers&#10;&#10;Description automatically generated">
            <a:extLst>
              <a:ext uri="{FF2B5EF4-FFF2-40B4-BE49-F238E27FC236}">
                <a16:creationId xmlns:a16="http://schemas.microsoft.com/office/drawing/2014/main" id="{27F3506C-377B-5F6E-92CD-26DCD2BE035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7462060" cy="5334000"/>
          </a:xfrm>
        </p:spPr>
      </p:pic>
    </p:spTree>
    <p:extLst>
      <p:ext uri="{BB962C8B-B14F-4D97-AF65-F5344CB8AC3E}">
        <p14:creationId xmlns:p14="http://schemas.microsoft.com/office/powerpoint/2010/main" val="1044518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605536" y="878777"/>
            <a:ext cx="52984" cy="1064419"/>
          </a:xfrm>
          <a:prstGeom prst="rect">
            <a:avLst/>
          </a:prstGeom>
          <a:solidFill>
            <a:srgbClr val="FFD600"/>
          </a:solidFill>
          <a:ln w="12700">
            <a:solidFill>
              <a:srgbClr val="FFD600"/>
            </a:solidFill>
            <a:prstDash val="solid"/>
          </a:ln>
        </p:spPr>
        <p:txBody>
          <a:bodyPr/>
          <a:lstStyle/>
          <a:p>
            <a:endParaRPr lang="en-GB" sz="1490"/>
          </a:p>
        </p:txBody>
      </p:sp>
      <p:sp>
        <p:nvSpPr>
          <p:cNvPr id="3" name="Shape 1"/>
          <p:cNvSpPr/>
          <p:nvPr/>
        </p:nvSpPr>
        <p:spPr>
          <a:xfrm>
            <a:off x="1059688" y="538163"/>
            <a:ext cx="378460" cy="302768"/>
          </a:xfrm>
          <a:prstGeom prst="rect">
            <a:avLst/>
          </a:prstGeom>
          <a:solidFill>
            <a:srgbClr val="1A6847"/>
          </a:solidFill>
          <a:ln w="12700">
            <a:solidFill>
              <a:srgbClr val="1A6847"/>
            </a:solidFill>
            <a:prstDash val="solid"/>
          </a:ln>
        </p:spPr>
        <p:txBody>
          <a:bodyPr/>
          <a:lstStyle/>
          <a:p>
            <a:endParaRPr lang="en-GB" sz="1490"/>
          </a:p>
        </p:txBody>
      </p:sp>
      <p:sp>
        <p:nvSpPr>
          <p:cNvPr id="4" name="Text 2"/>
          <p:cNvSpPr/>
          <p:nvPr/>
        </p:nvSpPr>
        <p:spPr>
          <a:xfrm>
            <a:off x="1059688" y="538163"/>
            <a:ext cx="378460" cy="302768"/>
          </a:xfrm>
          <a:prstGeom prst="rect">
            <a:avLst/>
          </a:prstGeom>
          <a:noFill/>
          <a:ln/>
        </p:spPr>
        <p:txBody>
          <a:bodyPr wrap="square" rtlCol="0" anchor="t"/>
          <a:lstStyle/>
          <a:p>
            <a:pPr algn="ctr"/>
            <a:r>
              <a:rPr lang="en-US" sz="1324" b="1" dirty="0">
                <a:solidFill>
                  <a:srgbClr val="FFD600"/>
                </a:solidFill>
                <a:latin typeface="Outfit" pitchFamily="34" charset="0"/>
                <a:ea typeface="Outfit" pitchFamily="34" charset="-122"/>
                <a:cs typeface="Outfit" pitchFamily="34" charset="-120"/>
              </a:rPr>
              <a:t>5</a:t>
            </a:r>
            <a:endParaRPr lang="en-US" sz="1324" dirty="0"/>
          </a:p>
        </p:txBody>
      </p:sp>
      <p:sp>
        <p:nvSpPr>
          <p:cNvPr id="5" name="Text 3"/>
          <p:cNvSpPr/>
          <p:nvPr/>
        </p:nvSpPr>
        <p:spPr>
          <a:xfrm>
            <a:off x="983996" y="1304544"/>
            <a:ext cx="6055360" cy="425768"/>
          </a:xfrm>
          <a:prstGeom prst="rect">
            <a:avLst/>
          </a:prstGeom>
          <a:noFill/>
          <a:ln/>
        </p:spPr>
        <p:txBody>
          <a:bodyPr wrap="square" rtlCol="0" anchor="ctr"/>
          <a:lstStyle/>
          <a:p>
            <a:r>
              <a:rPr lang="en-US" sz="2318" b="1" dirty="0">
                <a:solidFill>
                  <a:srgbClr val="1A6847"/>
                </a:solidFill>
                <a:latin typeface="Outfit" pitchFamily="34" charset="0"/>
                <a:ea typeface="Outfit" pitchFamily="34" charset="-122"/>
                <a:cs typeface="Outfit" pitchFamily="34" charset="-120"/>
              </a:rPr>
              <a:t>Curriculum Relevance: Meeting world of work needs</a:t>
            </a:r>
            <a:endParaRPr lang="en-US" sz="2318" dirty="0"/>
          </a:p>
        </p:txBody>
      </p:sp>
      <p:sp>
        <p:nvSpPr>
          <p:cNvPr id="6" name="Text 4"/>
          <p:cNvSpPr/>
          <p:nvPr/>
        </p:nvSpPr>
        <p:spPr>
          <a:xfrm>
            <a:off x="983996" y="2028348"/>
            <a:ext cx="6055360" cy="2767489"/>
          </a:xfrm>
          <a:prstGeom prst="rect">
            <a:avLst/>
          </a:prstGeom>
          <a:noFill/>
          <a:ln/>
        </p:spPr>
        <p:txBody>
          <a:bodyPr wrap="square" rtlCol="0" anchor="t"/>
          <a:lstStyle/>
          <a:p>
            <a:pPr marL="283853" indent="-283853" algn="just">
              <a:lnSpc>
                <a:spcPts val="1656"/>
              </a:lnSpc>
              <a:buSzPct val="100000"/>
              <a:buChar char="•"/>
            </a:pPr>
            <a:r>
              <a:rPr lang="en-US" sz="993" dirty="0">
                <a:solidFill>
                  <a:srgbClr val="000000"/>
                </a:solidFill>
                <a:latin typeface="Outfit" pitchFamily="34" charset="0"/>
                <a:ea typeface="Outfit" pitchFamily="34" charset="-122"/>
                <a:cs typeface="Outfit" pitchFamily="34" charset="-120"/>
              </a:rPr>
              <a:t>A relevant curriculum aligns educational offerings with the skills and competencies sought by employers.
Regular consultation with industry stakeholders ensures that programs remain current and applicable.
Integrating case studies and real-world applications enhances understanding and retention.
Students equipped with relevant skills are better positioned for career success and innovation.
Curriculum relevance is key to balancing innovation and quality.</a:t>
            </a:r>
            <a:endParaRPr lang="en-US" sz="993" dirty="0"/>
          </a:p>
        </p:txBody>
      </p:sp>
      <p:sp>
        <p:nvSpPr>
          <p:cNvPr id="7" name="TextBox 6">
            <a:extLst>
              <a:ext uri="{FF2B5EF4-FFF2-40B4-BE49-F238E27FC236}">
                <a16:creationId xmlns:a16="http://schemas.microsoft.com/office/drawing/2014/main" id="{F57C0E2B-BB1F-673A-84A1-EB91E5AF9318}"/>
              </a:ext>
            </a:extLst>
          </p:cNvPr>
          <p:cNvSpPr txBox="1"/>
          <p:nvPr/>
        </p:nvSpPr>
        <p:spPr>
          <a:xfrm>
            <a:off x="889000" y="304800"/>
            <a:ext cx="838200" cy="762000"/>
          </a:xfrm>
          <a:prstGeom prst="rect">
            <a:avLst/>
          </a:prstGeom>
          <a:solidFill>
            <a:schemeClr val="bg1"/>
          </a:solidFill>
        </p:spPr>
        <p:txBody>
          <a:bodyPr wrap="square" rtlCol="0">
            <a:spAutoFit/>
          </a:bodyPr>
          <a:lstStyle/>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605536" y="878777"/>
            <a:ext cx="52984" cy="1064419"/>
          </a:xfrm>
          <a:prstGeom prst="rect">
            <a:avLst/>
          </a:prstGeom>
          <a:solidFill>
            <a:srgbClr val="FFD600"/>
          </a:solidFill>
          <a:ln w="12700">
            <a:solidFill>
              <a:srgbClr val="FFD600"/>
            </a:solidFill>
            <a:prstDash val="solid"/>
          </a:ln>
        </p:spPr>
        <p:txBody>
          <a:bodyPr/>
          <a:lstStyle/>
          <a:p>
            <a:endParaRPr lang="en-GB" sz="1490"/>
          </a:p>
        </p:txBody>
      </p:sp>
      <p:sp>
        <p:nvSpPr>
          <p:cNvPr id="3" name="Shape 1"/>
          <p:cNvSpPr/>
          <p:nvPr/>
        </p:nvSpPr>
        <p:spPr>
          <a:xfrm>
            <a:off x="1059688" y="538163"/>
            <a:ext cx="378460" cy="302768"/>
          </a:xfrm>
          <a:prstGeom prst="rect">
            <a:avLst/>
          </a:prstGeom>
          <a:solidFill>
            <a:srgbClr val="1A6847"/>
          </a:solidFill>
          <a:ln w="12700">
            <a:solidFill>
              <a:srgbClr val="1A6847"/>
            </a:solidFill>
            <a:prstDash val="solid"/>
          </a:ln>
        </p:spPr>
        <p:txBody>
          <a:bodyPr/>
          <a:lstStyle/>
          <a:p>
            <a:endParaRPr lang="en-GB" sz="1490"/>
          </a:p>
        </p:txBody>
      </p:sp>
      <p:sp>
        <p:nvSpPr>
          <p:cNvPr id="4" name="Text 2"/>
          <p:cNvSpPr/>
          <p:nvPr/>
        </p:nvSpPr>
        <p:spPr>
          <a:xfrm>
            <a:off x="1059688" y="538163"/>
            <a:ext cx="378460" cy="302768"/>
          </a:xfrm>
          <a:prstGeom prst="rect">
            <a:avLst/>
          </a:prstGeom>
          <a:noFill/>
          <a:ln/>
        </p:spPr>
        <p:txBody>
          <a:bodyPr wrap="square" rtlCol="0" anchor="t"/>
          <a:lstStyle/>
          <a:p>
            <a:pPr algn="ctr"/>
            <a:r>
              <a:rPr lang="en-US" sz="1324" b="1" dirty="0">
                <a:solidFill>
                  <a:srgbClr val="FFD600"/>
                </a:solidFill>
                <a:latin typeface="Outfit" pitchFamily="34" charset="0"/>
                <a:ea typeface="Outfit" pitchFamily="34" charset="-122"/>
                <a:cs typeface="Outfit" pitchFamily="34" charset="-120"/>
              </a:rPr>
              <a:t>6</a:t>
            </a:r>
            <a:endParaRPr lang="en-US" sz="1324" dirty="0"/>
          </a:p>
        </p:txBody>
      </p:sp>
      <p:sp>
        <p:nvSpPr>
          <p:cNvPr id="5" name="Text 3"/>
          <p:cNvSpPr/>
          <p:nvPr/>
        </p:nvSpPr>
        <p:spPr>
          <a:xfrm>
            <a:off x="983996" y="1304544"/>
            <a:ext cx="6055360" cy="425768"/>
          </a:xfrm>
          <a:prstGeom prst="rect">
            <a:avLst/>
          </a:prstGeom>
          <a:noFill/>
          <a:ln/>
        </p:spPr>
        <p:txBody>
          <a:bodyPr wrap="square" rtlCol="0" anchor="ctr"/>
          <a:lstStyle/>
          <a:p>
            <a:r>
              <a:rPr lang="en-US" sz="2318" b="1" dirty="0">
                <a:solidFill>
                  <a:srgbClr val="1A6847"/>
                </a:solidFill>
                <a:latin typeface="Outfit" pitchFamily="34" charset="0"/>
                <a:ea typeface="Outfit" pitchFamily="34" charset="-122"/>
                <a:cs typeface="Outfit" pitchFamily="34" charset="-120"/>
              </a:rPr>
              <a:t>Fostering a Growth Mindset</a:t>
            </a:r>
            <a:endParaRPr lang="en-US" sz="2318" dirty="0"/>
          </a:p>
        </p:txBody>
      </p:sp>
      <p:sp>
        <p:nvSpPr>
          <p:cNvPr id="6" name="Text 4"/>
          <p:cNvSpPr/>
          <p:nvPr/>
        </p:nvSpPr>
        <p:spPr>
          <a:xfrm>
            <a:off x="999134" y="1815465"/>
            <a:ext cx="6055360" cy="2767489"/>
          </a:xfrm>
          <a:prstGeom prst="rect">
            <a:avLst/>
          </a:prstGeom>
          <a:noFill/>
          <a:ln/>
        </p:spPr>
        <p:txBody>
          <a:bodyPr wrap="square" rtlCol="0" anchor="t"/>
          <a:lstStyle/>
          <a:p>
            <a:pPr marL="283853" indent="-283853" algn="just">
              <a:lnSpc>
                <a:spcPts val="1656"/>
              </a:lnSpc>
              <a:buSzPct val="100000"/>
              <a:buChar char="•"/>
            </a:pPr>
            <a:r>
              <a:rPr lang="en-US" sz="993" dirty="0">
                <a:solidFill>
                  <a:srgbClr val="000000"/>
                </a:solidFill>
                <a:latin typeface="Outfit" pitchFamily="34" charset="0"/>
                <a:ea typeface="Outfit" pitchFamily="34" charset="-122"/>
                <a:cs typeface="Outfit" pitchFamily="34" charset="-120"/>
              </a:rPr>
              <a:t>Encouraging a growth mindset in students fosters resilience and adaptability—traits essential for future leaders.
Promoting an environment where failure is viewed as a learning opportunity enhances innovation.
Cultivating curiosity and continuous improvement leads to deeper engagement in the learning process.
A growth mindset supports both quality education and innovative thinking.
Empowering students to embrace challenges is crucial for their development.</a:t>
            </a:r>
            <a:endParaRPr lang="en-US" sz="993" dirty="0"/>
          </a:p>
        </p:txBody>
      </p:sp>
      <p:sp>
        <p:nvSpPr>
          <p:cNvPr id="7" name="TextBox 6">
            <a:extLst>
              <a:ext uri="{FF2B5EF4-FFF2-40B4-BE49-F238E27FC236}">
                <a16:creationId xmlns:a16="http://schemas.microsoft.com/office/drawing/2014/main" id="{F3E436BB-9934-1E7F-6465-AA7E2611452F}"/>
              </a:ext>
            </a:extLst>
          </p:cNvPr>
          <p:cNvSpPr txBox="1"/>
          <p:nvPr/>
        </p:nvSpPr>
        <p:spPr>
          <a:xfrm>
            <a:off x="889000" y="381000"/>
            <a:ext cx="838200" cy="609600"/>
          </a:xfrm>
          <a:prstGeom prst="rect">
            <a:avLst/>
          </a:prstGeom>
          <a:solidFill>
            <a:schemeClr val="bg1"/>
          </a:solidFill>
        </p:spPr>
        <p:txBody>
          <a:bodyPr wrap="square" rtlCol="0">
            <a:spAutoFit/>
          </a:bodyPr>
          <a:lstStyle/>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605536" y="878777"/>
            <a:ext cx="52984" cy="1064419"/>
          </a:xfrm>
          <a:prstGeom prst="rect">
            <a:avLst/>
          </a:prstGeom>
          <a:solidFill>
            <a:srgbClr val="FFD600"/>
          </a:solidFill>
          <a:ln w="12700">
            <a:solidFill>
              <a:srgbClr val="FFD600"/>
            </a:solidFill>
            <a:prstDash val="solid"/>
          </a:ln>
        </p:spPr>
        <p:txBody>
          <a:bodyPr/>
          <a:lstStyle/>
          <a:p>
            <a:endParaRPr lang="en-GB" sz="1490"/>
          </a:p>
        </p:txBody>
      </p:sp>
      <p:sp>
        <p:nvSpPr>
          <p:cNvPr id="3" name="Shape 1"/>
          <p:cNvSpPr/>
          <p:nvPr/>
        </p:nvSpPr>
        <p:spPr>
          <a:xfrm>
            <a:off x="1059688" y="538163"/>
            <a:ext cx="378460" cy="302768"/>
          </a:xfrm>
          <a:prstGeom prst="rect">
            <a:avLst/>
          </a:prstGeom>
          <a:solidFill>
            <a:srgbClr val="1A6847"/>
          </a:solidFill>
          <a:ln w="12700">
            <a:solidFill>
              <a:srgbClr val="1A6847"/>
            </a:solidFill>
            <a:prstDash val="solid"/>
          </a:ln>
        </p:spPr>
        <p:txBody>
          <a:bodyPr/>
          <a:lstStyle/>
          <a:p>
            <a:endParaRPr lang="en-GB" sz="1490"/>
          </a:p>
        </p:txBody>
      </p:sp>
      <p:sp>
        <p:nvSpPr>
          <p:cNvPr id="4" name="Text 2"/>
          <p:cNvSpPr/>
          <p:nvPr/>
        </p:nvSpPr>
        <p:spPr>
          <a:xfrm>
            <a:off x="1059688" y="538163"/>
            <a:ext cx="378460" cy="302768"/>
          </a:xfrm>
          <a:prstGeom prst="rect">
            <a:avLst/>
          </a:prstGeom>
          <a:noFill/>
          <a:ln/>
        </p:spPr>
        <p:txBody>
          <a:bodyPr wrap="square" rtlCol="0" anchor="t"/>
          <a:lstStyle/>
          <a:p>
            <a:pPr algn="ctr"/>
            <a:r>
              <a:rPr lang="en-US" sz="1324" b="1" dirty="0">
                <a:solidFill>
                  <a:srgbClr val="FFD600"/>
                </a:solidFill>
                <a:latin typeface="Outfit" pitchFamily="34" charset="0"/>
                <a:ea typeface="Outfit" pitchFamily="34" charset="-122"/>
                <a:cs typeface="Outfit" pitchFamily="34" charset="-120"/>
              </a:rPr>
              <a:t>9</a:t>
            </a:r>
            <a:endParaRPr lang="en-US" sz="1324" dirty="0"/>
          </a:p>
        </p:txBody>
      </p:sp>
      <p:sp>
        <p:nvSpPr>
          <p:cNvPr id="5" name="Text 3"/>
          <p:cNvSpPr/>
          <p:nvPr/>
        </p:nvSpPr>
        <p:spPr>
          <a:xfrm>
            <a:off x="983996" y="1304544"/>
            <a:ext cx="6055360" cy="425768"/>
          </a:xfrm>
          <a:prstGeom prst="rect">
            <a:avLst/>
          </a:prstGeom>
          <a:noFill/>
          <a:ln/>
        </p:spPr>
        <p:txBody>
          <a:bodyPr wrap="square" rtlCol="0" anchor="ctr"/>
          <a:lstStyle/>
          <a:p>
            <a:r>
              <a:rPr lang="en-US" sz="2318" b="1" dirty="0">
                <a:solidFill>
                  <a:srgbClr val="1A6847"/>
                </a:solidFill>
                <a:latin typeface="Outfit" pitchFamily="34" charset="0"/>
                <a:ea typeface="Outfit" pitchFamily="34" charset="-122"/>
                <a:cs typeface="Outfit" pitchFamily="34" charset="-120"/>
              </a:rPr>
              <a:t>The Role of Lifelong Learning</a:t>
            </a:r>
            <a:endParaRPr lang="en-US" sz="2318" dirty="0"/>
          </a:p>
        </p:txBody>
      </p:sp>
      <p:sp>
        <p:nvSpPr>
          <p:cNvPr id="6" name="Text 4"/>
          <p:cNvSpPr/>
          <p:nvPr/>
        </p:nvSpPr>
        <p:spPr>
          <a:xfrm>
            <a:off x="999134" y="1815465"/>
            <a:ext cx="6055360" cy="2767489"/>
          </a:xfrm>
          <a:prstGeom prst="rect">
            <a:avLst/>
          </a:prstGeom>
          <a:noFill/>
          <a:ln/>
        </p:spPr>
        <p:txBody>
          <a:bodyPr wrap="square" rtlCol="0" anchor="t"/>
          <a:lstStyle/>
          <a:p>
            <a:pPr marL="283853" indent="-283853" algn="just">
              <a:lnSpc>
                <a:spcPts val="1656"/>
              </a:lnSpc>
              <a:buSzPct val="100000"/>
              <a:buChar char="•"/>
            </a:pPr>
            <a:r>
              <a:rPr lang="en-US" sz="993" dirty="0">
                <a:solidFill>
                  <a:srgbClr val="000000"/>
                </a:solidFill>
                <a:latin typeface="Outfit" pitchFamily="34" charset="0"/>
                <a:ea typeface="Outfit" pitchFamily="34" charset="-122"/>
                <a:cs typeface="Outfit" pitchFamily="34" charset="-120"/>
              </a:rPr>
              <a:t>In an ever-changing world, lifelong learning is essential for both professionals and educators.
Encouraging continuous education and skill development helps individuals stay competitive.
Lifelong learning promotes a culture of curiosity and adaptability, vital for innovation.
Educational institutions should facilitate access to learning opportunities beyond formal education.
Cultivating a commitment to lifelong learning reinforces quality in professional education.</a:t>
            </a:r>
            <a:endParaRPr lang="en-US" sz="993" dirty="0"/>
          </a:p>
        </p:txBody>
      </p:sp>
      <p:sp>
        <p:nvSpPr>
          <p:cNvPr id="7" name="TextBox 6">
            <a:extLst>
              <a:ext uri="{FF2B5EF4-FFF2-40B4-BE49-F238E27FC236}">
                <a16:creationId xmlns:a16="http://schemas.microsoft.com/office/drawing/2014/main" id="{630A1DD1-C502-B575-416A-FE13C9051F18}"/>
              </a:ext>
            </a:extLst>
          </p:cNvPr>
          <p:cNvSpPr txBox="1"/>
          <p:nvPr/>
        </p:nvSpPr>
        <p:spPr>
          <a:xfrm>
            <a:off x="889000" y="304800"/>
            <a:ext cx="838200" cy="685800"/>
          </a:xfrm>
          <a:prstGeom prst="rect">
            <a:avLst/>
          </a:prstGeom>
          <a:solidFill>
            <a:schemeClr val="bg1"/>
          </a:solidFill>
        </p:spPr>
        <p:txBody>
          <a:bodyPr wrap="square" rtlCol="0">
            <a:spAutoFit/>
          </a:bodyPr>
          <a:lstStyle/>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605536" y="878777"/>
            <a:ext cx="52984" cy="1064419"/>
          </a:xfrm>
          <a:prstGeom prst="rect">
            <a:avLst/>
          </a:prstGeom>
          <a:solidFill>
            <a:srgbClr val="FFD600"/>
          </a:solidFill>
          <a:ln w="12700">
            <a:solidFill>
              <a:srgbClr val="FFD600"/>
            </a:solidFill>
            <a:prstDash val="solid"/>
          </a:ln>
        </p:spPr>
        <p:txBody>
          <a:bodyPr/>
          <a:lstStyle/>
          <a:p>
            <a:endParaRPr lang="en-GB" sz="1490"/>
          </a:p>
        </p:txBody>
      </p:sp>
      <p:sp>
        <p:nvSpPr>
          <p:cNvPr id="3" name="Shape 1"/>
          <p:cNvSpPr/>
          <p:nvPr/>
        </p:nvSpPr>
        <p:spPr>
          <a:xfrm>
            <a:off x="1059688" y="538163"/>
            <a:ext cx="378460" cy="302768"/>
          </a:xfrm>
          <a:prstGeom prst="rect">
            <a:avLst/>
          </a:prstGeom>
          <a:solidFill>
            <a:srgbClr val="1A6847"/>
          </a:solidFill>
          <a:ln w="12700">
            <a:solidFill>
              <a:srgbClr val="1A6847"/>
            </a:solidFill>
            <a:prstDash val="solid"/>
          </a:ln>
        </p:spPr>
        <p:txBody>
          <a:bodyPr/>
          <a:lstStyle/>
          <a:p>
            <a:endParaRPr lang="en-GB" sz="1490"/>
          </a:p>
        </p:txBody>
      </p:sp>
      <p:sp>
        <p:nvSpPr>
          <p:cNvPr id="4" name="Text 2"/>
          <p:cNvSpPr/>
          <p:nvPr/>
        </p:nvSpPr>
        <p:spPr>
          <a:xfrm>
            <a:off x="1059688" y="538163"/>
            <a:ext cx="378460" cy="302768"/>
          </a:xfrm>
          <a:prstGeom prst="rect">
            <a:avLst/>
          </a:prstGeom>
          <a:noFill/>
          <a:ln/>
        </p:spPr>
        <p:txBody>
          <a:bodyPr wrap="square" rtlCol="0" anchor="t"/>
          <a:lstStyle/>
          <a:p>
            <a:pPr algn="ctr"/>
            <a:r>
              <a:rPr lang="en-US" sz="1324" b="1" dirty="0">
                <a:solidFill>
                  <a:srgbClr val="FFD600"/>
                </a:solidFill>
                <a:latin typeface="Outfit" pitchFamily="34" charset="0"/>
                <a:ea typeface="Outfit" pitchFamily="34" charset="-122"/>
                <a:cs typeface="Outfit" pitchFamily="34" charset="-120"/>
              </a:rPr>
              <a:t>1</a:t>
            </a:r>
            <a:endParaRPr lang="en-US" sz="1324" dirty="0"/>
          </a:p>
        </p:txBody>
      </p:sp>
      <p:sp>
        <p:nvSpPr>
          <p:cNvPr id="5" name="Text 3"/>
          <p:cNvSpPr/>
          <p:nvPr/>
        </p:nvSpPr>
        <p:spPr>
          <a:xfrm>
            <a:off x="983996" y="1304544"/>
            <a:ext cx="6055360" cy="425768"/>
          </a:xfrm>
          <a:prstGeom prst="rect">
            <a:avLst/>
          </a:prstGeom>
          <a:noFill/>
          <a:ln/>
        </p:spPr>
        <p:txBody>
          <a:bodyPr wrap="square" rtlCol="0" anchor="ctr"/>
          <a:lstStyle/>
          <a:p>
            <a:r>
              <a:rPr lang="en-US" sz="2318" b="1" dirty="0">
                <a:solidFill>
                  <a:srgbClr val="1A6847"/>
                </a:solidFill>
                <a:latin typeface="Outfit" pitchFamily="34" charset="0"/>
                <a:ea typeface="Outfit" pitchFamily="34" charset="-122"/>
                <a:cs typeface="Outfit" pitchFamily="34" charset="-120"/>
              </a:rPr>
              <a:t>The Driver of Change: Innovation</a:t>
            </a:r>
            <a:endParaRPr lang="en-US" sz="2318" dirty="0"/>
          </a:p>
        </p:txBody>
      </p:sp>
      <p:sp>
        <p:nvSpPr>
          <p:cNvPr id="6" name="Text 4"/>
          <p:cNvSpPr/>
          <p:nvPr/>
        </p:nvSpPr>
        <p:spPr>
          <a:xfrm>
            <a:off x="999134" y="1815465"/>
            <a:ext cx="6055360" cy="2767489"/>
          </a:xfrm>
          <a:prstGeom prst="rect">
            <a:avLst/>
          </a:prstGeom>
          <a:noFill/>
          <a:ln/>
        </p:spPr>
        <p:txBody>
          <a:bodyPr wrap="square" rtlCol="0" anchor="t"/>
          <a:lstStyle/>
          <a:p>
            <a:pPr marL="283853" indent="-283853" algn="just">
              <a:lnSpc>
                <a:spcPts val="1656"/>
              </a:lnSpc>
              <a:buSzPct val="100000"/>
              <a:buChar char="•"/>
            </a:pPr>
            <a:r>
              <a:rPr lang="en-US" sz="993" dirty="0">
                <a:solidFill>
                  <a:srgbClr val="000000"/>
                </a:solidFill>
                <a:latin typeface="Outfit" pitchFamily="34" charset="0"/>
                <a:ea typeface="Outfit" pitchFamily="34" charset="-122"/>
                <a:cs typeface="Outfit" pitchFamily="34" charset="-120"/>
              </a:rPr>
              <a:t>Innovation is reshaping professional education, making it vital for institutions to adapt and thrive.
Embracing new technologies and teaching methods enhances engagement and accessibility for diverse learners.
With the fast-paced world, education must evolve to meet industry demands and prepare students for future challenges.
Balancing innovation with traditional values ensures not only practical skills but also theoretical knowledge.
In this landscape, educational institutions can stand out by pioneering innovative curricula.</a:t>
            </a:r>
            <a:endParaRPr lang="en-US" sz="993" dirty="0"/>
          </a:p>
        </p:txBody>
      </p:sp>
      <p:sp>
        <p:nvSpPr>
          <p:cNvPr id="7" name="TextBox 6">
            <a:extLst>
              <a:ext uri="{FF2B5EF4-FFF2-40B4-BE49-F238E27FC236}">
                <a16:creationId xmlns:a16="http://schemas.microsoft.com/office/drawing/2014/main" id="{20FCFF3B-CE18-E676-C731-BB5A04128555}"/>
              </a:ext>
            </a:extLst>
          </p:cNvPr>
          <p:cNvSpPr txBox="1"/>
          <p:nvPr/>
        </p:nvSpPr>
        <p:spPr>
          <a:xfrm>
            <a:off x="658520" y="228600"/>
            <a:ext cx="1144880" cy="650177"/>
          </a:xfrm>
          <a:prstGeom prst="rect">
            <a:avLst/>
          </a:prstGeom>
          <a:solidFill>
            <a:schemeClr val="bg1"/>
          </a:solidFill>
        </p:spPr>
        <p:txBody>
          <a:bodyPr wrap="square" rtlCol="0">
            <a:spAutoFit/>
          </a:bodyPr>
          <a:lstStyle/>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FD3771-07D6-1B38-4627-13FEB34882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EE87A2-A62F-8F23-19BA-C6A50A5610A1}"/>
              </a:ext>
            </a:extLst>
          </p:cNvPr>
          <p:cNvSpPr>
            <a:spLocks noGrp="1"/>
          </p:cNvSpPr>
          <p:nvPr>
            <p:ph type="title"/>
          </p:nvPr>
        </p:nvSpPr>
        <p:spPr>
          <a:xfrm>
            <a:off x="889000" y="328607"/>
            <a:ext cx="6812280" cy="889000"/>
          </a:xfrm>
        </p:spPr>
        <p:txBody>
          <a:bodyPr/>
          <a:lstStyle/>
          <a:p>
            <a:r>
              <a:rPr lang="en-GB" dirty="0">
                <a:solidFill>
                  <a:srgbClr val="00A7A2"/>
                </a:solidFill>
              </a:rPr>
              <a:t>Discussion</a:t>
            </a:r>
          </a:p>
        </p:txBody>
      </p:sp>
      <p:sp>
        <p:nvSpPr>
          <p:cNvPr id="3" name="Content Placeholder 2">
            <a:extLst>
              <a:ext uri="{FF2B5EF4-FFF2-40B4-BE49-F238E27FC236}">
                <a16:creationId xmlns:a16="http://schemas.microsoft.com/office/drawing/2014/main" id="{3EEFCF07-69FB-FBAF-815E-0686BFADCD36}"/>
              </a:ext>
            </a:extLst>
          </p:cNvPr>
          <p:cNvSpPr>
            <a:spLocks noGrp="1"/>
          </p:cNvSpPr>
          <p:nvPr>
            <p:ph idx="1"/>
          </p:nvPr>
        </p:nvSpPr>
        <p:spPr>
          <a:xfrm>
            <a:off x="281708" y="1371600"/>
            <a:ext cx="6812280" cy="2935994"/>
          </a:xfrm>
        </p:spPr>
        <p:txBody>
          <a:bodyPr/>
          <a:lstStyle/>
          <a:p>
            <a:r>
              <a:rPr lang="en-GB" sz="2800" dirty="0"/>
              <a:t>What use can we make of:</a:t>
            </a:r>
          </a:p>
          <a:p>
            <a:pPr lvl="2"/>
            <a:r>
              <a:rPr lang="en-GB" dirty="0"/>
              <a:t>Social media</a:t>
            </a:r>
          </a:p>
          <a:p>
            <a:pPr lvl="2"/>
            <a:r>
              <a:rPr lang="en-GB" dirty="0"/>
              <a:t>Games</a:t>
            </a:r>
          </a:p>
          <a:p>
            <a:pPr lvl="2"/>
            <a:r>
              <a:rPr lang="en-GB" dirty="0"/>
              <a:t>Quizzes</a:t>
            </a:r>
          </a:p>
          <a:p>
            <a:pPr lvl="2"/>
            <a:r>
              <a:rPr lang="en-GB" dirty="0"/>
              <a:t>Khan Academy</a:t>
            </a:r>
          </a:p>
          <a:p>
            <a:pPr lvl="2"/>
            <a:r>
              <a:rPr lang="en-GB" dirty="0"/>
              <a:t>Escape room</a:t>
            </a:r>
          </a:p>
          <a:p>
            <a:pPr lvl="2"/>
            <a:r>
              <a:rPr lang="en-GB" dirty="0"/>
              <a:t>Flash cards</a:t>
            </a:r>
          </a:p>
          <a:p>
            <a:pPr lvl="2"/>
            <a:r>
              <a:rPr lang="en-GB" dirty="0"/>
              <a:t>AI</a:t>
            </a:r>
          </a:p>
        </p:txBody>
      </p:sp>
      <p:graphicFrame>
        <p:nvGraphicFramePr>
          <p:cNvPr id="5" name="Object 4">
            <a:extLst>
              <a:ext uri="{FF2B5EF4-FFF2-40B4-BE49-F238E27FC236}">
                <a16:creationId xmlns:a16="http://schemas.microsoft.com/office/drawing/2014/main" id="{6BA647DD-FE9B-68A3-B2BE-2AC1D7D4D326}"/>
              </a:ext>
            </a:extLst>
          </p:cNvPr>
          <p:cNvGraphicFramePr>
            <a:graphicFrameLocks noChangeAspect="1"/>
          </p:cNvGraphicFramePr>
          <p:nvPr>
            <p:extLst>
              <p:ext uri="{D42A27DB-BD31-4B8C-83A1-F6EECF244321}">
                <p14:modId xmlns:p14="http://schemas.microsoft.com/office/powerpoint/2010/main" val="2444619410"/>
              </p:ext>
            </p:extLst>
          </p:nvPr>
        </p:nvGraphicFramePr>
        <p:xfrm>
          <a:off x="279400" y="98237"/>
          <a:ext cx="1175385" cy="1047750"/>
        </p:xfrm>
        <a:graphic>
          <a:graphicData uri="http://schemas.openxmlformats.org/presentationml/2006/ole">
            <mc:AlternateContent xmlns:mc="http://schemas.openxmlformats.org/markup-compatibility/2006">
              <mc:Choice xmlns:v="urn:schemas-microsoft-com:vml" Requires="v">
                <p:oleObj r:id="rId2" imgW="1270000" imgH="1231900" progId="CorelDRAW.Graphic.14">
                  <p:embed/>
                </p:oleObj>
              </mc:Choice>
              <mc:Fallback>
                <p:oleObj r:id="rId2" imgW="1270000" imgH="1231900" progId="CorelDRAW.Graphic.14">
                  <p:embed/>
                  <p:pic>
                    <p:nvPicPr>
                      <p:cNvPr id="5" name="Object 4">
                        <a:extLst>
                          <a:ext uri="{FF2B5EF4-FFF2-40B4-BE49-F238E27FC236}">
                            <a16:creationId xmlns:a16="http://schemas.microsoft.com/office/drawing/2014/main" id="{CC0B1431-4565-1FE1-ECBB-1651451CC0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9400" y="98237"/>
                        <a:ext cx="1175385" cy="1047750"/>
                      </a:xfrm>
                      <a:prstGeom prst="rect">
                        <a:avLst/>
                      </a:prstGeom>
                      <a:solidFill>
                        <a:schemeClr val="bg1"/>
                      </a:solidFill>
                    </p:spPr>
                  </p:pic>
                </p:oleObj>
              </mc:Fallback>
            </mc:AlternateContent>
          </a:graphicData>
        </a:graphic>
      </p:graphicFrame>
    </p:spTree>
    <p:extLst>
      <p:ext uri="{BB962C8B-B14F-4D97-AF65-F5344CB8AC3E}">
        <p14:creationId xmlns:p14="http://schemas.microsoft.com/office/powerpoint/2010/main" val="17165811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605536" y="878777"/>
            <a:ext cx="52984" cy="1064419"/>
          </a:xfrm>
          <a:prstGeom prst="rect">
            <a:avLst/>
          </a:prstGeom>
          <a:solidFill>
            <a:srgbClr val="FFD600"/>
          </a:solidFill>
          <a:ln w="12700">
            <a:solidFill>
              <a:srgbClr val="FFD600"/>
            </a:solidFill>
            <a:prstDash val="solid"/>
          </a:ln>
        </p:spPr>
        <p:txBody>
          <a:bodyPr/>
          <a:lstStyle/>
          <a:p>
            <a:endParaRPr lang="en-GB" sz="1490"/>
          </a:p>
        </p:txBody>
      </p:sp>
      <p:sp>
        <p:nvSpPr>
          <p:cNvPr id="3" name="Shape 1"/>
          <p:cNvSpPr/>
          <p:nvPr/>
        </p:nvSpPr>
        <p:spPr>
          <a:xfrm>
            <a:off x="1059688" y="538163"/>
            <a:ext cx="378460" cy="302768"/>
          </a:xfrm>
          <a:prstGeom prst="rect">
            <a:avLst/>
          </a:prstGeom>
          <a:solidFill>
            <a:srgbClr val="1A6847"/>
          </a:solidFill>
          <a:ln w="12700">
            <a:solidFill>
              <a:srgbClr val="1A6847"/>
            </a:solidFill>
            <a:prstDash val="solid"/>
          </a:ln>
        </p:spPr>
        <p:txBody>
          <a:bodyPr/>
          <a:lstStyle/>
          <a:p>
            <a:endParaRPr lang="en-GB" sz="1490"/>
          </a:p>
        </p:txBody>
      </p:sp>
      <p:sp>
        <p:nvSpPr>
          <p:cNvPr id="4" name="Text 2"/>
          <p:cNvSpPr/>
          <p:nvPr/>
        </p:nvSpPr>
        <p:spPr>
          <a:xfrm>
            <a:off x="1059688" y="538163"/>
            <a:ext cx="378460" cy="302768"/>
          </a:xfrm>
          <a:prstGeom prst="rect">
            <a:avLst/>
          </a:prstGeom>
          <a:noFill/>
          <a:ln/>
        </p:spPr>
        <p:txBody>
          <a:bodyPr wrap="square" rtlCol="0" anchor="t"/>
          <a:lstStyle/>
          <a:p>
            <a:pPr algn="ctr"/>
            <a:r>
              <a:rPr lang="en-US" sz="1324" b="1" dirty="0">
                <a:solidFill>
                  <a:srgbClr val="FFD600"/>
                </a:solidFill>
                <a:latin typeface="Outfit" pitchFamily="34" charset="0"/>
                <a:ea typeface="Outfit" pitchFamily="34" charset="-122"/>
                <a:cs typeface="Outfit" pitchFamily="34" charset="-120"/>
              </a:rPr>
              <a:t>2</a:t>
            </a:r>
            <a:endParaRPr lang="en-US" sz="1324" dirty="0"/>
          </a:p>
        </p:txBody>
      </p:sp>
      <p:sp>
        <p:nvSpPr>
          <p:cNvPr id="5" name="Text 3"/>
          <p:cNvSpPr/>
          <p:nvPr/>
        </p:nvSpPr>
        <p:spPr>
          <a:xfrm>
            <a:off x="983996" y="1304544"/>
            <a:ext cx="6055360" cy="425768"/>
          </a:xfrm>
          <a:prstGeom prst="rect">
            <a:avLst/>
          </a:prstGeom>
          <a:noFill/>
          <a:ln/>
        </p:spPr>
        <p:txBody>
          <a:bodyPr wrap="square" rtlCol="0" anchor="ctr"/>
          <a:lstStyle/>
          <a:p>
            <a:r>
              <a:rPr lang="en-US" sz="2318" b="1" dirty="0">
                <a:solidFill>
                  <a:srgbClr val="1A6847"/>
                </a:solidFill>
                <a:latin typeface="Outfit" pitchFamily="34" charset="0"/>
                <a:ea typeface="Outfit" pitchFamily="34" charset="-122"/>
                <a:cs typeface="Outfit" pitchFamily="34" charset="-120"/>
              </a:rPr>
              <a:t>Quality Education: The Foundation for Success</a:t>
            </a:r>
            <a:endParaRPr lang="en-US" sz="2318" dirty="0"/>
          </a:p>
        </p:txBody>
      </p:sp>
      <p:sp>
        <p:nvSpPr>
          <p:cNvPr id="6" name="Text 4"/>
          <p:cNvSpPr/>
          <p:nvPr/>
        </p:nvSpPr>
        <p:spPr>
          <a:xfrm>
            <a:off x="999134" y="1815465"/>
            <a:ext cx="6055360" cy="2767489"/>
          </a:xfrm>
          <a:prstGeom prst="rect">
            <a:avLst/>
          </a:prstGeom>
          <a:noFill/>
          <a:ln/>
        </p:spPr>
        <p:txBody>
          <a:bodyPr wrap="square" rtlCol="0" anchor="t"/>
          <a:lstStyle/>
          <a:p>
            <a:pPr marL="283853" indent="-283853" algn="just">
              <a:lnSpc>
                <a:spcPts val="1656"/>
              </a:lnSpc>
              <a:buSzPct val="100000"/>
              <a:buChar char="•"/>
            </a:pPr>
            <a:r>
              <a:rPr lang="en-US" sz="993" dirty="0">
                <a:solidFill>
                  <a:srgbClr val="000000"/>
                </a:solidFill>
                <a:latin typeface="Outfit" pitchFamily="34" charset="0"/>
                <a:ea typeface="Outfit" pitchFamily="34" charset="-122"/>
                <a:cs typeface="Outfit" pitchFamily="34" charset="-120"/>
              </a:rPr>
              <a:t>Quality in education is paramount; it ensures that students are well-prepared for their chosen careers.
High standards of teaching, assessment, and feedback hold institutions accountable for student outcomes.
Employers seek graduates who possess both innovative thinking and foundational knowledge in their fields.
Quality education fosters lifelong learning—a critical component in today’s ever-changing job market.
Investing in quality teaching is investing in the future of both students and society.</a:t>
            </a:r>
            <a:endParaRPr lang="en-US" sz="993" dirty="0"/>
          </a:p>
        </p:txBody>
      </p:sp>
      <p:sp>
        <p:nvSpPr>
          <p:cNvPr id="7" name="TextBox 6">
            <a:extLst>
              <a:ext uri="{FF2B5EF4-FFF2-40B4-BE49-F238E27FC236}">
                <a16:creationId xmlns:a16="http://schemas.microsoft.com/office/drawing/2014/main" id="{0FE3FAD7-A718-E9E1-0EC5-F3034B0A1AF2}"/>
              </a:ext>
            </a:extLst>
          </p:cNvPr>
          <p:cNvSpPr txBox="1"/>
          <p:nvPr/>
        </p:nvSpPr>
        <p:spPr>
          <a:xfrm>
            <a:off x="658520" y="538163"/>
            <a:ext cx="1068680" cy="369332"/>
          </a:xfrm>
          <a:prstGeom prst="rect">
            <a:avLst/>
          </a:prstGeom>
          <a:solidFill>
            <a:schemeClr val="bg1"/>
          </a:solidFill>
        </p:spPr>
        <p:txBody>
          <a:bodyPr wrap="square" rtlCol="0">
            <a:spAutoFit/>
          </a:bodyPr>
          <a:lstStyle/>
          <a:p>
            <a:endParaRPr lang="en-GB" dirty="0"/>
          </a:p>
        </p:txBody>
      </p:sp>
      <p:sp>
        <p:nvSpPr>
          <p:cNvPr id="8" name="TextBox 7">
            <a:extLst>
              <a:ext uri="{FF2B5EF4-FFF2-40B4-BE49-F238E27FC236}">
                <a16:creationId xmlns:a16="http://schemas.microsoft.com/office/drawing/2014/main" id="{3D24508D-598C-7B87-4B07-876D7628089A}"/>
              </a:ext>
            </a:extLst>
          </p:cNvPr>
          <p:cNvSpPr txBox="1"/>
          <p:nvPr/>
        </p:nvSpPr>
        <p:spPr>
          <a:xfrm>
            <a:off x="812800" y="228600"/>
            <a:ext cx="1371600" cy="650177"/>
          </a:xfrm>
          <a:prstGeom prst="rect">
            <a:avLst/>
          </a:prstGeom>
          <a:solidFill>
            <a:schemeClr val="bg1"/>
          </a:solidFill>
        </p:spPr>
        <p:txBody>
          <a:bodyPr wrap="square" rtlCol="0">
            <a:spAutoFit/>
          </a:bodyPr>
          <a:lstStyle/>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D9CB7-904B-5581-447F-75CD8813BD5B}"/>
              </a:ext>
            </a:extLst>
          </p:cNvPr>
          <p:cNvSpPr>
            <a:spLocks noGrp="1"/>
          </p:cNvSpPr>
          <p:nvPr>
            <p:ph type="title"/>
          </p:nvPr>
        </p:nvSpPr>
        <p:spPr/>
        <p:txBody>
          <a:bodyPr/>
          <a:lstStyle/>
          <a:p>
            <a:r>
              <a:rPr lang="en-GB" dirty="0"/>
              <a:t>The relation between</a:t>
            </a:r>
          </a:p>
        </p:txBody>
      </p:sp>
      <p:pic>
        <p:nvPicPr>
          <p:cNvPr id="5" name="Content Placeholder 4" descr="A white background with text and black text&#10;&#10;Description automatically generated">
            <a:extLst>
              <a:ext uri="{FF2B5EF4-FFF2-40B4-BE49-F238E27FC236}">
                <a16:creationId xmlns:a16="http://schemas.microsoft.com/office/drawing/2014/main" id="{62DC0B55-CE62-40CE-6032-BBE4C8AE98B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7825" y="1260592"/>
            <a:ext cx="6813550" cy="3487504"/>
          </a:xfrm>
        </p:spPr>
      </p:pic>
    </p:spTree>
    <p:extLst>
      <p:ext uri="{BB962C8B-B14F-4D97-AF65-F5344CB8AC3E}">
        <p14:creationId xmlns:p14="http://schemas.microsoft.com/office/powerpoint/2010/main" val="41572114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utoShape 4">
            <a:extLst>
              <a:ext uri="{FF2B5EF4-FFF2-40B4-BE49-F238E27FC236}">
                <a16:creationId xmlns:a16="http://schemas.microsoft.com/office/drawing/2014/main" id="{BD14C2AB-3152-4AFD-0828-65D8232B3C7B}"/>
              </a:ext>
            </a:extLst>
          </p:cNvPr>
          <p:cNvSpPr>
            <a:spLocks noGrp="1" noChangeAspect="1" noChangeArrowheads="1"/>
          </p:cNvSpPr>
          <p:nvPr>
            <p:ph type="title"/>
          </p:nvPr>
        </p:nvSpPr>
        <p:spPr bwMode="auto">
          <a:xfrm>
            <a:off x="660400" y="156556"/>
            <a:ext cx="6812280" cy="889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t>Innovation at NIPA</a:t>
            </a:r>
          </a:p>
        </p:txBody>
      </p:sp>
      <p:sp>
        <p:nvSpPr>
          <p:cNvPr id="9" name="TextBox 8">
            <a:extLst>
              <a:ext uri="{FF2B5EF4-FFF2-40B4-BE49-F238E27FC236}">
                <a16:creationId xmlns:a16="http://schemas.microsoft.com/office/drawing/2014/main" id="{842244D5-5235-CA55-0708-9C3151755FCB}"/>
              </a:ext>
            </a:extLst>
          </p:cNvPr>
          <p:cNvSpPr txBox="1"/>
          <p:nvPr/>
        </p:nvSpPr>
        <p:spPr>
          <a:xfrm>
            <a:off x="378460" y="1600200"/>
            <a:ext cx="6774162" cy="1477328"/>
          </a:xfrm>
          <a:prstGeom prst="rect">
            <a:avLst/>
          </a:prstGeom>
          <a:noFill/>
        </p:spPr>
        <p:txBody>
          <a:bodyPr wrap="none" rtlCol="0">
            <a:spAutoFit/>
          </a:bodyPr>
          <a:lstStyle/>
          <a:p>
            <a:r>
              <a:rPr lang="en-GB" dirty="0"/>
              <a:t>What innovations have you tried at NIPA and how did they impact the </a:t>
            </a:r>
          </a:p>
          <a:p>
            <a:r>
              <a:rPr lang="en-GB" dirty="0"/>
              <a:t>Quality of your programs???</a:t>
            </a:r>
          </a:p>
          <a:p>
            <a:endParaRPr lang="en-GB" dirty="0"/>
          </a:p>
          <a:p>
            <a:r>
              <a:rPr lang="en-GB" dirty="0"/>
              <a:t>What about online platforms?</a:t>
            </a:r>
            <a:br>
              <a:rPr lang="en-GB" dirty="0"/>
            </a:br>
            <a:r>
              <a:rPr lang="en-GB" dirty="0"/>
              <a:t>What about AI?</a:t>
            </a:r>
          </a:p>
        </p:txBody>
      </p:sp>
      <p:graphicFrame>
        <p:nvGraphicFramePr>
          <p:cNvPr id="3" name="Object 2">
            <a:extLst>
              <a:ext uri="{FF2B5EF4-FFF2-40B4-BE49-F238E27FC236}">
                <a16:creationId xmlns:a16="http://schemas.microsoft.com/office/drawing/2014/main" id="{636D16AB-5501-172E-FC87-3C6C6A5BC18D}"/>
              </a:ext>
            </a:extLst>
          </p:cNvPr>
          <p:cNvGraphicFramePr>
            <a:graphicFrameLocks noChangeAspect="1"/>
          </p:cNvGraphicFramePr>
          <p:nvPr>
            <p:extLst>
              <p:ext uri="{D42A27DB-BD31-4B8C-83A1-F6EECF244321}">
                <p14:modId xmlns:p14="http://schemas.microsoft.com/office/powerpoint/2010/main" val="2444619410"/>
              </p:ext>
            </p:extLst>
          </p:nvPr>
        </p:nvGraphicFramePr>
        <p:xfrm>
          <a:off x="279400" y="98237"/>
          <a:ext cx="1175385" cy="1047750"/>
        </p:xfrm>
        <a:graphic>
          <a:graphicData uri="http://schemas.openxmlformats.org/presentationml/2006/ole">
            <mc:AlternateContent xmlns:mc="http://schemas.openxmlformats.org/markup-compatibility/2006">
              <mc:Choice xmlns:v="urn:schemas-microsoft-com:vml" Requires="v">
                <p:oleObj r:id="rId2" imgW="1270000" imgH="1231900" progId="CorelDRAW.Graphic.14">
                  <p:embed/>
                </p:oleObj>
              </mc:Choice>
              <mc:Fallback>
                <p:oleObj r:id="rId2" imgW="1270000" imgH="1231900" progId="CorelDRAW.Graphic.14">
                  <p:embed/>
                  <p:pic>
                    <p:nvPicPr>
                      <p:cNvPr id="5" name="Object 4">
                        <a:extLst>
                          <a:ext uri="{FF2B5EF4-FFF2-40B4-BE49-F238E27FC236}">
                            <a16:creationId xmlns:a16="http://schemas.microsoft.com/office/drawing/2014/main" id="{CC0B1431-4565-1FE1-ECBB-1651451CC0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9400" y="98237"/>
                        <a:ext cx="1175385" cy="1047750"/>
                      </a:xfrm>
                      <a:prstGeom prst="rect">
                        <a:avLst/>
                      </a:prstGeom>
                      <a:solidFill>
                        <a:schemeClr val="bg1"/>
                      </a:solidFill>
                    </p:spPr>
                  </p:pic>
                </p:oleObj>
              </mc:Fallback>
            </mc:AlternateContent>
          </a:graphicData>
        </a:graphic>
      </p:graphicFrame>
    </p:spTree>
    <p:extLst>
      <p:ext uri="{BB962C8B-B14F-4D97-AF65-F5344CB8AC3E}">
        <p14:creationId xmlns:p14="http://schemas.microsoft.com/office/powerpoint/2010/main" val="26225614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46EEC8-C96B-7610-5B94-12BC297325CC}"/>
            </a:ext>
          </a:extLst>
        </p:cNvPr>
        <p:cNvGrpSpPr/>
        <p:nvPr/>
      </p:nvGrpSpPr>
      <p:grpSpPr>
        <a:xfrm>
          <a:off x="0" y="0"/>
          <a:ext cx="0" cy="0"/>
          <a:chOff x="0" y="0"/>
          <a:chExt cx="0" cy="0"/>
        </a:xfrm>
      </p:grpSpPr>
      <p:sp>
        <p:nvSpPr>
          <p:cNvPr id="5" name="AutoShape 4">
            <a:extLst>
              <a:ext uri="{FF2B5EF4-FFF2-40B4-BE49-F238E27FC236}">
                <a16:creationId xmlns:a16="http://schemas.microsoft.com/office/drawing/2014/main" id="{545AA9A7-EAAA-3DBA-29C6-38343E3602A7}"/>
              </a:ext>
            </a:extLst>
          </p:cNvPr>
          <p:cNvSpPr>
            <a:spLocks noGrp="1" noChangeAspect="1" noChangeArrowheads="1"/>
          </p:cNvSpPr>
          <p:nvPr>
            <p:ph type="title"/>
          </p:nvPr>
        </p:nvSpPr>
        <p:spPr bwMode="auto">
          <a:xfrm>
            <a:off x="660400" y="156556"/>
            <a:ext cx="6812280" cy="889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t>Innovation at NIPA</a:t>
            </a:r>
          </a:p>
        </p:txBody>
      </p:sp>
      <p:sp>
        <p:nvSpPr>
          <p:cNvPr id="9" name="TextBox 8">
            <a:extLst>
              <a:ext uri="{FF2B5EF4-FFF2-40B4-BE49-F238E27FC236}">
                <a16:creationId xmlns:a16="http://schemas.microsoft.com/office/drawing/2014/main" id="{EF092730-066D-061C-034A-8A6E6A29ECE8}"/>
              </a:ext>
            </a:extLst>
          </p:cNvPr>
          <p:cNvSpPr txBox="1"/>
          <p:nvPr/>
        </p:nvSpPr>
        <p:spPr>
          <a:xfrm>
            <a:off x="378460" y="1600200"/>
            <a:ext cx="6965368" cy="1200329"/>
          </a:xfrm>
          <a:prstGeom prst="rect">
            <a:avLst/>
          </a:prstGeom>
          <a:noFill/>
        </p:spPr>
        <p:txBody>
          <a:bodyPr wrap="none" rtlCol="0">
            <a:spAutoFit/>
          </a:bodyPr>
          <a:lstStyle/>
          <a:p>
            <a:r>
              <a:rPr lang="en-GB" dirty="0"/>
              <a:t>Can we look closer to a case at NIPA where innovative moves have been </a:t>
            </a:r>
          </a:p>
          <a:p>
            <a:r>
              <a:rPr lang="en-GB" dirty="0"/>
              <a:t>made and what their impact is?</a:t>
            </a:r>
          </a:p>
          <a:p>
            <a:endParaRPr lang="en-GB" dirty="0"/>
          </a:p>
          <a:p>
            <a:r>
              <a:rPr lang="en-GB" dirty="0"/>
              <a:t>Discussion on possible changes and solutions.</a:t>
            </a:r>
          </a:p>
        </p:txBody>
      </p:sp>
      <p:graphicFrame>
        <p:nvGraphicFramePr>
          <p:cNvPr id="3" name="Object 2">
            <a:extLst>
              <a:ext uri="{FF2B5EF4-FFF2-40B4-BE49-F238E27FC236}">
                <a16:creationId xmlns:a16="http://schemas.microsoft.com/office/drawing/2014/main" id="{00FB44D8-9BEF-ECF0-FB0F-257B273A7750}"/>
              </a:ext>
            </a:extLst>
          </p:cNvPr>
          <p:cNvGraphicFramePr>
            <a:graphicFrameLocks noChangeAspect="1"/>
          </p:cNvGraphicFramePr>
          <p:nvPr>
            <p:extLst>
              <p:ext uri="{D42A27DB-BD31-4B8C-83A1-F6EECF244321}">
                <p14:modId xmlns:p14="http://schemas.microsoft.com/office/powerpoint/2010/main" val="2444619410"/>
              </p:ext>
            </p:extLst>
          </p:nvPr>
        </p:nvGraphicFramePr>
        <p:xfrm>
          <a:off x="279400" y="98237"/>
          <a:ext cx="1175385" cy="1047750"/>
        </p:xfrm>
        <a:graphic>
          <a:graphicData uri="http://schemas.openxmlformats.org/presentationml/2006/ole">
            <mc:AlternateContent xmlns:mc="http://schemas.openxmlformats.org/markup-compatibility/2006">
              <mc:Choice xmlns:v="urn:schemas-microsoft-com:vml" Requires="v">
                <p:oleObj r:id="rId2" imgW="1270000" imgH="1231900" progId="CorelDRAW.Graphic.14">
                  <p:embed/>
                </p:oleObj>
              </mc:Choice>
              <mc:Fallback>
                <p:oleObj r:id="rId2" imgW="1270000" imgH="1231900" progId="CorelDRAW.Graphic.14">
                  <p:embed/>
                  <p:pic>
                    <p:nvPicPr>
                      <p:cNvPr id="5" name="Object 4">
                        <a:extLst>
                          <a:ext uri="{FF2B5EF4-FFF2-40B4-BE49-F238E27FC236}">
                            <a16:creationId xmlns:a16="http://schemas.microsoft.com/office/drawing/2014/main" id="{CC0B1431-4565-1FE1-ECBB-1651451CC0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9400" y="98237"/>
                        <a:ext cx="1175385" cy="1047750"/>
                      </a:xfrm>
                      <a:prstGeom prst="rect">
                        <a:avLst/>
                      </a:prstGeom>
                      <a:solidFill>
                        <a:schemeClr val="bg1"/>
                      </a:solidFill>
                    </p:spPr>
                  </p:pic>
                </p:oleObj>
              </mc:Fallback>
            </mc:AlternateContent>
          </a:graphicData>
        </a:graphic>
      </p:graphicFrame>
    </p:spTree>
    <p:extLst>
      <p:ext uri="{BB962C8B-B14F-4D97-AF65-F5344CB8AC3E}">
        <p14:creationId xmlns:p14="http://schemas.microsoft.com/office/powerpoint/2010/main" val="34776109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0131A-D38C-3A5B-C5E1-9FF7CF74FD0F}"/>
              </a:ext>
            </a:extLst>
          </p:cNvPr>
          <p:cNvSpPr>
            <a:spLocks noGrp="1"/>
          </p:cNvSpPr>
          <p:nvPr>
            <p:ph type="title"/>
          </p:nvPr>
        </p:nvSpPr>
        <p:spPr/>
        <p:txBody>
          <a:bodyPr/>
          <a:lstStyle/>
          <a:p>
            <a:r>
              <a:rPr lang="en-GB" dirty="0"/>
              <a:t>02 Quality challenges in innovation</a:t>
            </a:r>
          </a:p>
        </p:txBody>
      </p:sp>
      <p:pic>
        <p:nvPicPr>
          <p:cNvPr id="5" name="Content Placeholder 4" descr="A screenshot of a website&#10;&#10;Description automatically generated">
            <a:extLst>
              <a:ext uri="{FF2B5EF4-FFF2-40B4-BE49-F238E27FC236}">
                <a16:creationId xmlns:a16="http://schemas.microsoft.com/office/drawing/2014/main" id="{4D7D0305-4094-2F98-DACF-3E23C6A3762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5840" y="1600906"/>
            <a:ext cx="6477519" cy="3519487"/>
          </a:xfrm>
        </p:spPr>
      </p:pic>
    </p:spTree>
    <p:extLst>
      <p:ext uri="{BB962C8B-B14F-4D97-AF65-F5344CB8AC3E}">
        <p14:creationId xmlns:p14="http://schemas.microsoft.com/office/powerpoint/2010/main" val="18901229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4C82E-D882-F95F-F6CB-DBA4EC87B78F}"/>
              </a:ext>
            </a:extLst>
          </p:cNvPr>
          <p:cNvSpPr>
            <a:spLocks noGrp="1"/>
          </p:cNvSpPr>
          <p:nvPr>
            <p:ph type="title"/>
          </p:nvPr>
        </p:nvSpPr>
        <p:spPr/>
        <p:txBody>
          <a:bodyPr/>
          <a:lstStyle/>
          <a:p>
            <a:r>
              <a:rPr lang="en-GB" dirty="0"/>
              <a:t>Creativity vs. control</a:t>
            </a:r>
          </a:p>
        </p:txBody>
      </p:sp>
      <p:sp>
        <p:nvSpPr>
          <p:cNvPr id="3" name="Content Placeholder 2">
            <a:extLst>
              <a:ext uri="{FF2B5EF4-FFF2-40B4-BE49-F238E27FC236}">
                <a16:creationId xmlns:a16="http://schemas.microsoft.com/office/drawing/2014/main" id="{F21A8B26-6FE2-9D75-BE71-4B3A2EC9887A}"/>
              </a:ext>
            </a:extLst>
          </p:cNvPr>
          <p:cNvSpPr>
            <a:spLocks noGrp="1"/>
          </p:cNvSpPr>
          <p:nvPr>
            <p:ph idx="1"/>
          </p:nvPr>
        </p:nvSpPr>
        <p:spPr/>
        <p:txBody>
          <a:bodyPr/>
          <a:lstStyle/>
          <a:p>
            <a:r>
              <a:rPr lang="en-GB" dirty="0"/>
              <a:t>Does control hamper creativity?</a:t>
            </a:r>
          </a:p>
          <a:p>
            <a:endParaRPr lang="en-GB" dirty="0"/>
          </a:p>
        </p:txBody>
      </p:sp>
    </p:spTree>
    <p:extLst>
      <p:ext uri="{BB962C8B-B14F-4D97-AF65-F5344CB8AC3E}">
        <p14:creationId xmlns:p14="http://schemas.microsoft.com/office/powerpoint/2010/main" val="37125797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5763C-E13C-3569-4E74-2DC276606A9F}"/>
              </a:ext>
            </a:extLst>
          </p:cNvPr>
          <p:cNvSpPr>
            <a:spLocks noGrp="1"/>
          </p:cNvSpPr>
          <p:nvPr>
            <p:ph type="title"/>
          </p:nvPr>
        </p:nvSpPr>
        <p:spPr/>
        <p:txBody>
          <a:bodyPr/>
          <a:lstStyle/>
          <a:p>
            <a:r>
              <a:rPr lang="en-GB" dirty="0"/>
              <a:t>Risks of innovation</a:t>
            </a:r>
          </a:p>
        </p:txBody>
      </p:sp>
      <p:sp>
        <p:nvSpPr>
          <p:cNvPr id="3" name="Content Placeholder 2">
            <a:extLst>
              <a:ext uri="{FF2B5EF4-FFF2-40B4-BE49-F238E27FC236}">
                <a16:creationId xmlns:a16="http://schemas.microsoft.com/office/drawing/2014/main" id="{A2B409A6-134A-D31F-D904-AE4D4624B8D4}"/>
              </a:ext>
            </a:extLst>
          </p:cNvPr>
          <p:cNvSpPr>
            <a:spLocks noGrp="1"/>
          </p:cNvSpPr>
          <p:nvPr>
            <p:ph idx="1"/>
          </p:nvPr>
        </p:nvSpPr>
        <p:spPr/>
        <p:txBody>
          <a:bodyPr/>
          <a:lstStyle/>
          <a:p>
            <a:pPr marL="0" indent="0">
              <a:buNone/>
            </a:pPr>
            <a:r>
              <a:rPr lang="en-GB" b="0" i="0" u="none" strike="noStrike" dirty="0">
                <a:solidFill>
                  <a:srgbClr val="000000"/>
                </a:solidFill>
                <a:effectLst/>
                <a:latin typeface="Calibri" panose="020F0502020204030204" pitchFamily="34" charset="0"/>
              </a:rPr>
              <a:t> </a:t>
            </a:r>
            <a:r>
              <a:rPr lang="en-GB" b="0" i="0" u="sng" dirty="0">
                <a:solidFill>
                  <a:srgbClr val="0000FF"/>
                </a:solidFill>
                <a:effectLst/>
                <a:latin typeface="Calibri" panose="020F0502020204030204" pitchFamily="34" charset="0"/>
                <a:hlinkClick r:id="rId2"/>
              </a:rPr>
              <a:t>The Basics Of Innovation Risks: Make Smarter Decisions (acceptmission.com)</a:t>
            </a:r>
            <a:endParaRPr lang="en-GB" dirty="0"/>
          </a:p>
        </p:txBody>
      </p:sp>
      <p:graphicFrame>
        <p:nvGraphicFramePr>
          <p:cNvPr id="5" name="Object 4">
            <a:extLst>
              <a:ext uri="{FF2B5EF4-FFF2-40B4-BE49-F238E27FC236}">
                <a16:creationId xmlns:a16="http://schemas.microsoft.com/office/drawing/2014/main" id="{09E0A648-5C35-7820-4135-4B9E93DDC5C4}"/>
              </a:ext>
            </a:extLst>
          </p:cNvPr>
          <p:cNvGraphicFramePr>
            <a:graphicFrameLocks noChangeAspect="1"/>
          </p:cNvGraphicFramePr>
          <p:nvPr>
            <p:extLst>
              <p:ext uri="{D42A27DB-BD31-4B8C-83A1-F6EECF244321}">
                <p14:modId xmlns:p14="http://schemas.microsoft.com/office/powerpoint/2010/main" val="2444619410"/>
              </p:ext>
            </p:extLst>
          </p:nvPr>
        </p:nvGraphicFramePr>
        <p:xfrm>
          <a:off x="279400" y="98237"/>
          <a:ext cx="1175385" cy="1047750"/>
        </p:xfrm>
        <a:graphic>
          <a:graphicData uri="http://schemas.openxmlformats.org/presentationml/2006/ole">
            <mc:AlternateContent xmlns:mc="http://schemas.openxmlformats.org/markup-compatibility/2006">
              <mc:Choice xmlns:v="urn:schemas-microsoft-com:vml" Requires="v">
                <p:oleObj r:id="rId3" imgW="1270000" imgH="1231900" progId="CorelDRAW.Graphic.14">
                  <p:embed/>
                </p:oleObj>
              </mc:Choice>
              <mc:Fallback>
                <p:oleObj r:id="rId3" imgW="1270000" imgH="1231900" progId="CorelDRAW.Graphic.14">
                  <p:embed/>
                  <p:pic>
                    <p:nvPicPr>
                      <p:cNvPr id="5" name="Object 4">
                        <a:extLst>
                          <a:ext uri="{FF2B5EF4-FFF2-40B4-BE49-F238E27FC236}">
                            <a16:creationId xmlns:a16="http://schemas.microsoft.com/office/drawing/2014/main" id="{CC0B1431-4565-1FE1-ECBB-1651451CC0E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9400" y="98237"/>
                        <a:ext cx="1175385" cy="1047750"/>
                      </a:xfrm>
                      <a:prstGeom prst="rect">
                        <a:avLst/>
                      </a:prstGeom>
                      <a:solidFill>
                        <a:schemeClr val="bg1"/>
                      </a:solidFill>
                    </p:spPr>
                  </p:pic>
                </p:oleObj>
              </mc:Fallback>
            </mc:AlternateContent>
          </a:graphicData>
        </a:graphic>
      </p:graphicFrame>
    </p:spTree>
    <p:extLst>
      <p:ext uri="{BB962C8B-B14F-4D97-AF65-F5344CB8AC3E}">
        <p14:creationId xmlns:p14="http://schemas.microsoft.com/office/powerpoint/2010/main" val="24761238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CD3F4-DD6E-0FB9-A637-D695AB16A4AB}"/>
              </a:ext>
            </a:extLst>
          </p:cNvPr>
          <p:cNvSpPr>
            <a:spLocks noGrp="1"/>
          </p:cNvSpPr>
          <p:nvPr>
            <p:ph type="title"/>
          </p:nvPr>
        </p:nvSpPr>
        <p:spPr>
          <a:xfrm>
            <a:off x="409382" y="355601"/>
            <a:ext cx="6812280" cy="889000"/>
          </a:xfrm>
        </p:spPr>
        <p:txBody>
          <a:bodyPr/>
          <a:lstStyle/>
          <a:p>
            <a:r>
              <a:rPr lang="en-GB" dirty="0"/>
              <a:t>Ensuring compliance to standards</a:t>
            </a:r>
          </a:p>
        </p:txBody>
      </p:sp>
      <p:sp>
        <p:nvSpPr>
          <p:cNvPr id="3" name="Content Placeholder 2">
            <a:extLst>
              <a:ext uri="{FF2B5EF4-FFF2-40B4-BE49-F238E27FC236}">
                <a16:creationId xmlns:a16="http://schemas.microsoft.com/office/drawing/2014/main" id="{FD110585-81EC-F1E0-A0DC-B2334114B319}"/>
              </a:ext>
            </a:extLst>
          </p:cNvPr>
          <p:cNvSpPr>
            <a:spLocks noGrp="1"/>
          </p:cNvSpPr>
          <p:nvPr>
            <p:ph idx="1"/>
          </p:nvPr>
        </p:nvSpPr>
        <p:spPr>
          <a:xfrm>
            <a:off x="378460" y="1981200"/>
            <a:ext cx="6812280" cy="2783594"/>
          </a:xfrm>
        </p:spPr>
        <p:txBody>
          <a:bodyPr/>
          <a:lstStyle/>
          <a:p>
            <a:r>
              <a:rPr lang="en-GB"/>
              <a:t>How??</a:t>
            </a:r>
          </a:p>
        </p:txBody>
      </p:sp>
    </p:spTree>
    <p:extLst>
      <p:ext uri="{BB962C8B-B14F-4D97-AF65-F5344CB8AC3E}">
        <p14:creationId xmlns:p14="http://schemas.microsoft.com/office/powerpoint/2010/main" val="25505059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D1EFE-3A39-976E-E772-1BD4A85CA543}"/>
              </a:ext>
            </a:extLst>
          </p:cNvPr>
          <p:cNvSpPr>
            <a:spLocks noGrp="1"/>
          </p:cNvSpPr>
          <p:nvPr>
            <p:ph type="title"/>
          </p:nvPr>
        </p:nvSpPr>
        <p:spPr/>
        <p:txBody>
          <a:bodyPr/>
          <a:lstStyle/>
          <a:p>
            <a:endParaRPr lang="en-GB"/>
          </a:p>
        </p:txBody>
      </p:sp>
      <p:pic>
        <p:nvPicPr>
          <p:cNvPr id="9" name="Content Placeholder 8" descr="A person wearing a white helmet and holding a clipboard&#10;&#10;Description automatically generated">
            <a:extLst>
              <a:ext uri="{FF2B5EF4-FFF2-40B4-BE49-F238E27FC236}">
                <a16:creationId xmlns:a16="http://schemas.microsoft.com/office/drawing/2014/main" id="{2D938156-083F-A26E-41C5-49FD2C29862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933" y="0"/>
            <a:ext cx="7533592" cy="5334000"/>
          </a:xfrm>
        </p:spPr>
      </p:pic>
    </p:spTree>
    <p:extLst>
      <p:ext uri="{BB962C8B-B14F-4D97-AF65-F5344CB8AC3E}">
        <p14:creationId xmlns:p14="http://schemas.microsoft.com/office/powerpoint/2010/main" val="20430913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99246-CFCC-03D3-1DEE-1401444B7003}"/>
              </a:ext>
            </a:extLst>
          </p:cNvPr>
          <p:cNvSpPr>
            <a:spLocks noGrp="1"/>
          </p:cNvSpPr>
          <p:nvPr>
            <p:ph type="title"/>
          </p:nvPr>
        </p:nvSpPr>
        <p:spPr>
          <a:xfrm>
            <a:off x="791391" y="355601"/>
            <a:ext cx="6812280" cy="889000"/>
          </a:xfrm>
        </p:spPr>
        <p:txBody>
          <a:bodyPr/>
          <a:lstStyle/>
          <a:p>
            <a:r>
              <a:rPr lang="en-GB" sz="3600" dirty="0"/>
              <a:t>Stakeholder expectations</a:t>
            </a:r>
          </a:p>
        </p:txBody>
      </p:sp>
      <p:sp>
        <p:nvSpPr>
          <p:cNvPr id="7" name="Content Placeholder 6">
            <a:extLst>
              <a:ext uri="{FF2B5EF4-FFF2-40B4-BE49-F238E27FC236}">
                <a16:creationId xmlns:a16="http://schemas.microsoft.com/office/drawing/2014/main" id="{40B94096-3821-0E6F-7DAF-437EFEACBB59}"/>
              </a:ext>
            </a:extLst>
          </p:cNvPr>
          <p:cNvSpPr>
            <a:spLocks noGrp="1"/>
          </p:cNvSpPr>
          <p:nvPr>
            <p:ph idx="1"/>
          </p:nvPr>
        </p:nvSpPr>
        <p:spPr/>
        <p:txBody>
          <a:bodyPr/>
          <a:lstStyle/>
          <a:p>
            <a:r>
              <a:rPr lang="en-GB" dirty="0"/>
              <a:t>Discussion</a:t>
            </a:r>
          </a:p>
        </p:txBody>
      </p:sp>
      <p:graphicFrame>
        <p:nvGraphicFramePr>
          <p:cNvPr id="4" name="Object 3">
            <a:extLst>
              <a:ext uri="{FF2B5EF4-FFF2-40B4-BE49-F238E27FC236}">
                <a16:creationId xmlns:a16="http://schemas.microsoft.com/office/drawing/2014/main" id="{A6983956-07DD-C275-975E-6CAA8B28047C}"/>
              </a:ext>
            </a:extLst>
          </p:cNvPr>
          <p:cNvGraphicFramePr>
            <a:graphicFrameLocks noChangeAspect="1"/>
          </p:cNvGraphicFramePr>
          <p:nvPr>
            <p:extLst>
              <p:ext uri="{D42A27DB-BD31-4B8C-83A1-F6EECF244321}">
                <p14:modId xmlns:p14="http://schemas.microsoft.com/office/powerpoint/2010/main" val="2444619410"/>
              </p:ext>
            </p:extLst>
          </p:nvPr>
        </p:nvGraphicFramePr>
        <p:xfrm>
          <a:off x="279400" y="98237"/>
          <a:ext cx="1175385" cy="1047750"/>
        </p:xfrm>
        <a:graphic>
          <a:graphicData uri="http://schemas.openxmlformats.org/presentationml/2006/ole">
            <mc:AlternateContent xmlns:mc="http://schemas.openxmlformats.org/markup-compatibility/2006">
              <mc:Choice xmlns:v="urn:schemas-microsoft-com:vml" Requires="v">
                <p:oleObj r:id="rId2" imgW="1270000" imgH="1231900" progId="CorelDRAW.Graphic.14">
                  <p:embed/>
                </p:oleObj>
              </mc:Choice>
              <mc:Fallback>
                <p:oleObj r:id="rId2" imgW="1270000" imgH="1231900" progId="CorelDRAW.Graphic.14">
                  <p:embed/>
                  <p:pic>
                    <p:nvPicPr>
                      <p:cNvPr id="5" name="Object 4">
                        <a:extLst>
                          <a:ext uri="{FF2B5EF4-FFF2-40B4-BE49-F238E27FC236}">
                            <a16:creationId xmlns:a16="http://schemas.microsoft.com/office/drawing/2014/main" id="{CC0B1431-4565-1FE1-ECBB-1651451CC0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9400" y="98237"/>
                        <a:ext cx="1175385" cy="1047750"/>
                      </a:xfrm>
                      <a:prstGeom prst="rect">
                        <a:avLst/>
                      </a:prstGeom>
                      <a:solidFill>
                        <a:schemeClr val="bg1"/>
                      </a:solidFill>
                    </p:spPr>
                  </p:pic>
                </p:oleObj>
              </mc:Fallback>
            </mc:AlternateContent>
          </a:graphicData>
        </a:graphic>
      </p:graphicFrame>
    </p:spTree>
    <p:extLst>
      <p:ext uri="{BB962C8B-B14F-4D97-AF65-F5344CB8AC3E}">
        <p14:creationId xmlns:p14="http://schemas.microsoft.com/office/powerpoint/2010/main" val="6380550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85855-C68C-0C3A-889C-CF0103B5A486}"/>
              </a:ext>
            </a:extLst>
          </p:cNvPr>
          <p:cNvSpPr>
            <a:spLocks noGrp="1"/>
          </p:cNvSpPr>
          <p:nvPr>
            <p:ph type="title"/>
          </p:nvPr>
        </p:nvSpPr>
        <p:spPr/>
        <p:txBody>
          <a:bodyPr/>
          <a:lstStyle/>
          <a:p>
            <a:r>
              <a:rPr lang="en-GB" dirty="0"/>
              <a:t>Challenges cont’d</a:t>
            </a:r>
          </a:p>
        </p:txBody>
      </p:sp>
      <p:pic>
        <p:nvPicPr>
          <p:cNvPr id="4" name="Content Placeholder 4" descr="A blue and white background with text&#10;&#10;Description automatically generated">
            <a:extLst>
              <a:ext uri="{FF2B5EF4-FFF2-40B4-BE49-F238E27FC236}">
                <a16:creationId xmlns:a16="http://schemas.microsoft.com/office/drawing/2014/main" id="{06094ACE-56DF-B3F1-F6C3-0ECC9D8CEA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38272" y="1244600"/>
            <a:ext cx="6292656" cy="3519488"/>
          </a:xfrm>
        </p:spPr>
      </p:pic>
    </p:spTree>
    <p:extLst>
      <p:ext uri="{BB962C8B-B14F-4D97-AF65-F5344CB8AC3E}">
        <p14:creationId xmlns:p14="http://schemas.microsoft.com/office/powerpoint/2010/main" val="14765909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90549-20A7-C052-B6DF-C6284B9719B1}"/>
              </a:ext>
            </a:extLst>
          </p:cNvPr>
          <p:cNvSpPr>
            <a:spLocks noGrp="1"/>
          </p:cNvSpPr>
          <p:nvPr>
            <p:ph type="title"/>
          </p:nvPr>
        </p:nvSpPr>
        <p:spPr>
          <a:xfrm>
            <a:off x="584200" y="304800"/>
            <a:ext cx="6812280" cy="889000"/>
          </a:xfrm>
        </p:spPr>
        <p:txBody>
          <a:bodyPr/>
          <a:lstStyle/>
          <a:p>
            <a:r>
              <a:rPr lang="en-GB" dirty="0"/>
              <a:t>03 Strategies for balancing innovation and quality</a:t>
            </a:r>
          </a:p>
        </p:txBody>
      </p:sp>
      <p:pic>
        <p:nvPicPr>
          <p:cNvPr id="5" name="Content Placeholder 4" descr="A screenshot of a computer screen&#10;&#10;Description automatically generated">
            <a:extLst>
              <a:ext uri="{FF2B5EF4-FFF2-40B4-BE49-F238E27FC236}">
                <a16:creationId xmlns:a16="http://schemas.microsoft.com/office/drawing/2014/main" id="{F8B86F11-A049-E8B6-F819-4E7BAD90F0A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3014" y="1814513"/>
            <a:ext cx="6431109" cy="3214687"/>
          </a:xfrm>
        </p:spPr>
      </p:pic>
    </p:spTree>
    <p:extLst>
      <p:ext uri="{BB962C8B-B14F-4D97-AF65-F5344CB8AC3E}">
        <p14:creationId xmlns:p14="http://schemas.microsoft.com/office/powerpoint/2010/main" val="3461170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C51A4-3D09-F01D-0458-7FDC936E4108}"/>
              </a:ext>
            </a:extLst>
          </p:cNvPr>
          <p:cNvSpPr>
            <a:spLocks noGrp="1"/>
          </p:cNvSpPr>
          <p:nvPr>
            <p:ph type="title"/>
          </p:nvPr>
        </p:nvSpPr>
        <p:spPr>
          <a:xfrm>
            <a:off x="218621" y="198879"/>
            <a:ext cx="6812280" cy="889000"/>
          </a:xfrm>
          <a:solidFill>
            <a:schemeClr val="bg1"/>
          </a:solidFill>
        </p:spPr>
        <p:txBody>
          <a:bodyPr/>
          <a:lstStyle/>
          <a:p>
            <a:r>
              <a:rPr lang="en-GB" dirty="0">
                <a:solidFill>
                  <a:srgbClr val="00A7A2"/>
                </a:solidFill>
              </a:rPr>
              <a:t>Potter</a:t>
            </a:r>
          </a:p>
        </p:txBody>
      </p:sp>
      <p:graphicFrame>
        <p:nvGraphicFramePr>
          <p:cNvPr id="4" name="Object 3">
            <a:extLst>
              <a:ext uri="{FF2B5EF4-FFF2-40B4-BE49-F238E27FC236}">
                <a16:creationId xmlns:a16="http://schemas.microsoft.com/office/drawing/2014/main" id="{EFC4B788-336C-F936-470A-E6E3765D2410}"/>
              </a:ext>
            </a:extLst>
          </p:cNvPr>
          <p:cNvGraphicFramePr>
            <a:graphicFrameLocks noChangeAspect="1"/>
          </p:cNvGraphicFramePr>
          <p:nvPr>
            <p:extLst>
              <p:ext uri="{D42A27DB-BD31-4B8C-83A1-F6EECF244321}">
                <p14:modId xmlns:p14="http://schemas.microsoft.com/office/powerpoint/2010/main" val="1661935522"/>
              </p:ext>
            </p:extLst>
          </p:nvPr>
        </p:nvGraphicFramePr>
        <p:xfrm>
          <a:off x="203200" y="119504"/>
          <a:ext cx="1219200" cy="1047750"/>
        </p:xfrm>
        <a:graphic>
          <a:graphicData uri="http://schemas.openxmlformats.org/presentationml/2006/ole">
            <mc:AlternateContent xmlns:mc="http://schemas.openxmlformats.org/markup-compatibility/2006">
              <mc:Choice xmlns:v="urn:schemas-microsoft-com:vml" Requires="v">
                <p:oleObj r:id="rId2" imgW="1270000" imgH="1231900" progId="CorelDRAW.Graphic.14">
                  <p:embed/>
                </p:oleObj>
              </mc:Choice>
              <mc:Fallback>
                <p:oleObj r:id="rId2" imgW="1270000" imgH="1231900" progId="CorelDRAW.Graphic.14">
                  <p:embed/>
                  <p:pic>
                    <p:nvPicPr>
                      <p:cNvPr id="0" name="Object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3200" y="119504"/>
                        <a:ext cx="1219200" cy="1047750"/>
                      </a:xfrm>
                      <a:prstGeom prst="rect">
                        <a:avLst/>
                      </a:prstGeom>
                      <a:solidFill>
                        <a:schemeClr val="bg1"/>
                      </a:solidFill>
                    </p:spPr>
                  </p:pic>
                </p:oleObj>
              </mc:Fallback>
            </mc:AlternateContent>
          </a:graphicData>
        </a:graphic>
      </p:graphicFrame>
    </p:spTree>
    <p:extLst>
      <p:ext uri="{BB962C8B-B14F-4D97-AF65-F5344CB8AC3E}">
        <p14:creationId xmlns:p14="http://schemas.microsoft.com/office/powerpoint/2010/main" val="99004341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4E7B0-042C-110B-5CD3-6F5221F9F2C3}"/>
              </a:ext>
            </a:extLst>
          </p:cNvPr>
          <p:cNvSpPr>
            <a:spLocks noGrp="1"/>
          </p:cNvSpPr>
          <p:nvPr>
            <p:ph type="title"/>
          </p:nvPr>
        </p:nvSpPr>
        <p:spPr/>
        <p:txBody>
          <a:bodyPr/>
          <a:lstStyle/>
          <a:p>
            <a:r>
              <a:rPr lang="en-GB" dirty="0"/>
              <a:t>Strategies cont’d</a:t>
            </a:r>
          </a:p>
        </p:txBody>
      </p:sp>
      <p:pic>
        <p:nvPicPr>
          <p:cNvPr id="5" name="Content Placeholder 4" descr="A blue and white background with text&#10;&#10;Description automatically generated">
            <a:extLst>
              <a:ext uri="{FF2B5EF4-FFF2-40B4-BE49-F238E27FC236}">
                <a16:creationId xmlns:a16="http://schemas.microsoft.com/office/drawing/2014/main" id="{3D84E74C-BA11-106F-4EDB-5D5C7347065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7825" y="1250610"/>
            <a:ext cx="6813550" cy="3507467"/>
          </a:xfrm>
        </p:spPr>
      </p:pic>
    </p:spTree>
    <p:extLst>
      <p:ext uri="{BB962C8B-B14F-4D97-AF65-F5344CB8AC3E}">
        <p14:creationId xmlns:p14="http://schemas.microsoft.com/office/powerpoint/2010/main" val="15210019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D77B4-B9A8-0EEB-CFBA-007860369433}"/>
              </a:ext>
            </a:extLst>
          </p:cNvPr>
          <p:cNvSpPr>
            <a:spLocks noGrp="1"/>
          </p:cNvSpPr>
          <p:nvPr>
            <p:ph type="title"/>
          </p:nvPr>
        </p:nvSpPr>
        <p:spPr/>
        <p:txBody>
          <a:bodyPr/>
          <a:lstStyle/>
          <a:p>
            <a:r>
              <a:rPr lang="en-GB" dirty="0"/>
              <a:t>Strategies cont’d</a:t>
            </a:r>
          </a:p>
        </p:txBody>
      </p:sp>
      <p:pic>
        <p:nvPicPr>
          <p:cNvPr id="5" name="Content Placeholder 4" descr="A black and white text on a black background&#10;&#10;Description automatically generated">
            <a:extLst>
              <a:ext uri="{FF2B5EF4-FFF2-40B4-BE49-F238E27FC236}">
                <a16:creationId xmlns:a16="http://schemas.microsoft.com/office/drawing/2014/main" id="{5C1DD554-C729-CEBD-68A2-67BA3855918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94554" y="1244600"/>
            <a:ext cx="4780091" cy="3519488"/>
          </a:xfrm>
        </p:spPr>
      </p:pic>
    </p:spTree>
    <p:extLst>
      <p:ext uri="{BB962C8B-B14F-4D97-AF65-F5344CB8AC3E}">
        <p14:creationId xmlns:p14="http://schemas.microsoft.com/office/powerpoint/2010/main" val="6764736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34121-5953-18EC-B0AD-F9E19248C30C}"/>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01A48B81-6D03-E163-D69D-DFDB95DFFF95}"/>
              </a:ext>
            </a:extLst>
          </p:cNvPr>
          <p:cNvSpPr>
            <a:spLocks noGrp="1"/>
          </p:cNvSpPr>
          <p:nvPr>
            <p:ph idx="1"/>
          </p:nvPr>
        </p:nvSpPr>
        <p:spPr>
          <a:xfrm>
            <a:off x="734833" y="990600"/>
            <a:ext cx="6812280" cy="3520193"/>
          </a:xfrm>
        </p:spPr>
        <p:txBody>
          <a:bodyPr/>
          <a:lstStyle/>
          <a:p>
            <a:pPr marL="514350" indent="-514350">
              <a:buAutoNum type="arabicPeriod"/>
            </a:pPr>
            <a:r>
              <a:rPr lang="en-GB" dirty="0"/>
              <a:t>Align</a:t>
            </a:r>
          </a:p>
          <a:p>
            <a:pPr marL="514350" indent="-514350">
              <a:buAutoNum type="arabicPeriod"/>
            </a:pPr>
            <a:r>
              <a:rPr lang="en-GB" dirty="0"/>
              <a:t>Technology and data</a:t>
            </a:r>
          </a:p>
          <a:p>
            <a:pPr marL="514350" indent="-514350">
              <a:buAutoNum type="arabicPeriod"/>
            </a:pPr>
            <a:r>
              <a:rPr lang="en-GB" dirty="0"/>
              <a:t>Foster CI</a:t>
            </a:r>
          </a:p>
          <a:p>
            <a:pPr marL="514350" indent="-514350">
              <a:buAutoNum type="arabicPeriod"/>
            </a:pPr>
            <a:r>
              <a:rPr lang="en-GB" dirty="0"/>
              <a:t>QA during innovation</a:t>
            </a:r>
          </a:p>
          <a:p>
            <a:pPr marL="514350" indent="-514350">
              <a:buAutoNum type="arabicPeriod"/>
            </a:pPr>
            <a:r>
              <a:rPr lang="en-GB" dirty="0"/>
              <a:t>Professional development programs</a:t>
            </a:r>
          </a:p>
          <a:p>
            <a:pPr marL="514350" indent="-514350">
              <a:buAutoNum type="arabicPeriod"/>
            </a:pPr>
            <a:r>
              <a:rPr lang="en-GB" dirty="0"/>
              <a:t>Culture of experimentation</a:t>
            </a:r>
          </a:p>
          <a:p>
            <a:pPr marL="514350" indent="-514350">
              <a:buAutoNum type="arabicPeriod"/>
            </a:pPr>
            <a:r>
              <a:rPr lang="en-GB" dirty="0"/>
              <a:t>Partnerships</a:t>
            </a:r>
          </a:p>
          <a:p>
            <a:pPr marL="514350" indent="-514350">
              <a:buAutoNum type="arabicPeriod"/>
            </a:pPr>
            <a:endParaRPr lang="en-GB" dirty="0"/>
          </a:p>
          <a:p>
            <a:pPr marL="514350" indent="-514350">
              <a:buAutoNum type="arabicPeriod"/>
            </a:pPr>
            <a:endParaRPr lang="en-GB" dirty="0"/>
          </a:p>
          <a:p>
            <a:pPr marL="514350" indent="-514350">
              <a:buAutoNum type="arabicPeriod"/>
            </a:pPr>
            <a:endParaRPr lang="en-GB" dirty="0"/>
          </a:p>
          <a:p>
            <a:pPr marL="514350" indent="-514350">
              <a:buAutoNum type="arabicPeriod"/>
            </a:pPr>
            <a:endParaRPr lang="en-GB" dirty="0"/>
          </a:p>
          <a:p>
            <a:pPr marL="514350" indent="-514350">
              <a:buAutoNum type="arabicPeriod"/>
            </a:pPr>
            <a:endParaRPr lang="en-GB" dirty="0"/>
          </a:p>
        </p:txBody>
      </p:sp>
    </p:spTree>
    <p:extLst>
      <p:ext uri="{BB962C8B-B14F-4D97-AF65-F5344CB8AC3E}">
        <p14:creationId xmlns:p14="http://schemas.microsoft.com/office/powerpoint/2010/main" val="32199693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605536" y="878777"/>
            <a:ext cx="52984" cy="1064419"/>
          </a:xfrm>
          <a:prstGeom prst="rect">
            <a:avLst/>
          </a:prstGeom>
          <a:solidFill>
            <a:srgbClr val="FFD600"/>
          </a:solidFill>
          <a:ln w="12700">
            <a:solidFill>
              <a:srgbClr val="FFD600"/>
            </a:solidFill>
            <a:prstDash val="solid"/>
          </a:ln>
        </p:spPr>
        <p:txBody>
          <a:bodyPr/>
          <a:lstStyle/>
          <a:p>
            <a:endParaRPr lang="en-GB" sz="1490"/>
          </a:p>
        </p:txBody>
      </p:sp>
      <p:sp>
        <p:nvSpPr>
          <p:cNvPr id="3" name="Shape 1"/>
          <p:cNvSpPr/>
          <p:nvPr/>
        </p:nvSpPr>
        <p:spPr>
          <a:xfrm>
            <a:off x="1059688" y="538163"/>
            <a:ext cx="378460" cy="302768"/>
          </a:xfrm>
          <a:prstGeom prst="rect">
            <a:avLst/>
          </a:prstGeom>
          <a:solidFill>
            <a:srgbClr val="1A6847"/>
          </a:solidFill>
          <a:ln w="12700">
            <a:solidFill>
              <a:srgbClr val="1A6847"/>
            </a:solidFill>
            <a:prstDash val="solid"/>
          </a:ln>
        </p:spPr>
        <p:txBody>
          <a:bodyPr/>
          <a:lstStyle/>
          <a:p>
            <a:endParaRPr lang="en-GB" sz="1490"/>
          </a:p>
        </p:txBody>
      </p:sp>
      <p:sp>
        <p:nvSpPr>
          <p:cNvPr id="4" name="Text 2"/>
          <p:cNvSpPr/>
          <p:nvPr/>
        </p:nvSpPr>
        <p:spPr>
          <a:xfrm>
            <a:off x="1059688" y="538163"/>
            <a:ext cx="378460" cy="302768"/>
          </a:xfrm>
          <a:prstGeom prst="rect">
            <a:avLst/>
          </a:prstGeom>
          <a:noFill/>
          <a:ln/>
        </p:spPr>
        <p:txBody>
          <a:bodyPr wrap="square" rtlCol="0" anchor="t"/>
          <a:lstStyle/>
          <a:p>
            <a:pPr algn="ctr"/>
            <a:r>
              <a:rPr lang="en-US" sz="1324" b="1" dirty="0">
                <a:solidFill>
                  <a:srgbClr val="FFD600"/>
                </a:solidFill>
                <a:latin typeface="Outfit" pitchFamily="34" charset="0"/>
                <a:ea typeface="Outfit" pitchFamily="34" charset="-122"/>
                <a:cs typeface="Outfit" pitchFamily="34" charset="-120"/>
              </a:rPr>
              <a:t>7</a:t>
            </a:r>
            <a:endParaRPr lang="en-US" sz="1324" dirty="0"/>
          </a:p>
        </p:txBody>
      </p:sp>
      <p:sp>
        <p:nvSpPr>
          <p:cNvPr id="5" name="Text 3"/>
          <p:cNvSpPr/>
          <p:nvPr/>
        </p:nvSpPr>
        <p:spPr>
          <a:xfrm>
            <a:off x="983996" y="1304544"/>
            <a:ext cx="6055360" cy="425768"/>
          </a:xfrm>
          <a:prstGeom prst="rect">
            <a:avLst/>
          </a:prstGeom>
          <a:noFill/>
          <a:ln/>
        </p:spPr>
        <p:txBody>
          <a:bodyPr wrap="square" rtlCol="0" anchor="ctr"/>
          <a:lstStyle/>
          <a:p>
            <a:r>
              <a:rPr lang="en-US" sz="2318" b="1" dirty="0">
                <a:solidFill>
                  <a:srgbClr val="1A6847"/>
                </a:solidFill>
                <a:latin typeface="Outfit" pitchFamily="34" charset="0"/>
                <a:ea typeface="Outfit" pitchFamily="34" charset="-122"/>
                <a:cs typeface="Outfit" pitchFamily="34" charset="-120"/>
              </a:rPr>
              <a:t>Assessing Innovation and Quality</a:t>
            </a:r>
            <a:endParaRPr lang="en-US" sz="2318" dirty="0"/>
          </a:p>
        </p:txBody>
      </p:sp>
      <p:sp>
        <p:nvSpPr>
          <p:cNvPr id="6" name="Text 4"/>
          <p:cNvSpPr/>
          <p:nvPr/>
        </p:nvSpPr>
        <p:spPr>
          <a:xfrm>
            <a:off x="999134" y="1815465"/>
            <a:ext cx="6055360" cy="2767489"/>
          </a:xfrm>
          <a:prstGeom prst="rect">
            <a:avLst/>
          </a:prstGeom>
          <a:noFill/>
          <a:ln/>
        </p:spPr>
        <p:txBody>
          <a:bodyPr wrap="square" rtlCol="0" anchor="t"/>
          <a:lstStyle/>
          <a:p>
            <a:pPr marL="283853" indent="-283853" algn="just">
              <a:lnSpc>
                <a:spcPts val="1656"/>
              </a:lnSpc>
              <a:buSzPct val="100000"/>
              <a:buChar char="•"/>
            </a:pPr>
            <a:r>
              <a:rPr lang="en-US" sz="993" dirty="0">
                <a:solidFill>
                  <a:srgbClr val="000000"/>
                </a:solidFill>
                <a:latin typeface="Outfit" pitchFamily="34" charset="0"/>
                <a:ea typeface="Outfit" pitchFamily="34" charset="-122"/>
                <a:cs typeface="Outfit" pitchFamily="34" charset="-120"/>
              </a:rPr>
              <a:t>Constant assessment of both innovation practices and educational quality helps institutions stay aligned with goals.
Utilizing feedback from students, faculty, and industry can drive continuous improvement.
Benchmarking against leading institutions allows for the identification of best practices in education.
Inclusive assessment strategies ensure that all voices are heard, leading to holistic development.
Measuring success involves balancing quantitative results with qualitative experiences.</a:t>
            </a:r>
            <a:endParaRPr lang="en-US" sz="993" dirty="0"/>
          </a:p>
        </p:txBody>
      </p:sp>
      <p:sp>
        <p:nvSpPr>
          <p:cNvPr id="7" name="TextBox 6">
            <a:extLst>
              <a:ext uri="{FF2B5EF4-FFF2-40B4-BE49-F238E27FC236}">
                <a16:creationId xmlns:a16="http://schemas.microsoft.com/office/drawing/2014/main" id="{0B77C743-CDF0-DC87-198B-01944D595FFC}"/>
              </a:ext>
            </a:extLst>
          </p:cNvPr>
          <p:cNvSpPr txBox="1"/>
          <p:nvPr/>
        </p:nvSpPr>
        <p:spPr>
          <a:xfrm>
            <a:off x="812800" y="304800"/>
            <a:ext cx="1143000" cy="762000"/>
          </a:xfrm>
          <a:prstGeom prst="rect">
            <a:avLst/>
          </a:prstGeom>
          <a:solidFill>
            <a:schemeClr val="bg1"/>
          </a:solidFill>
        </p:spPr>
        <p:txBody>
          <a:bodyPr wrap="square" rtlCol="0">
            <a:spAutoFit/>
          </a:bodyPr>
          <a:lstStyle/>
          <a:p>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8393D-3F90-0301-0B70-61294AE5A2B1}"/>
              </a:ext>
            </a:extLst>
          </p:cNvPr>
          <p:cNvSpPr>
            <a:spLocks noGrp="1"/>
          </p:cNvSpPr>
          <p:nvPr>
            <p:ph type="title"/>
          </p:nvPr>
        </p:nvSpPr>
        <p:spPr>
          <a:xfrm>
            <a:off x="203200" y="228600"/>
            <a:ext cx="6812280" cy="889000"/>
          </a:xfrm>
        </p:spPr>
        <p:txBody>
          <a:bodyPr/>
          <a:lstStyle/>
          <a:p>
            <a:r>
              <a:rPr lang="en-GB" dirty="0"/>
              <a:t>04 Tools for QA </a:t>
            </a:r>
            <a:br>
              <a:rPr lang="en-GB" dirty="0"/>
            </a:br>
            <a:r>
              <a:rPr lang="en-GB" dirty="0"/>
              <a:t>in Innovation</a:t>
            </a:r>
          </a:p>
        </p:txBody>
      </p:sp>
      <p:pic>
        <p:nvPicPr>
          <p:cNvPr id="7" name="Content Placeholder 6" descr="A screenshot of a survey&#10;&#10;Description automatically generated">
            <a:extLst>
              <a:ext uri="{FF2B5EF4-FFF2-40B4-BE49-F238E27FC236}">
                <a16:creationId xmlns:a16="http://schemas.microsoft.com/office/drawing/2014/main" id="{99E7D71F-391A-1631-5C03-ED9CF81E204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73557" y="1981200"/>
            <a:ext cx="5022085" cy="2782888"/>
          </a:xfrm>
        </p:spPr>
      </p:pic>
    </p:spTree>
    <p:extLst>
      <p:ext uri="{BB962C8B-B14F-4D97-AF65-F5344CB8AC3E}">
        <p14:creationId xmlns:p14="http://schemas.microsoft.com/office/powerpoint/2010/main" val="9935512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4FD49-FD95-1A9C-1254-3BFF7492643D}"/>
              </a:ext>
            </a:extLst>
          </p:cNvPr>
          <p:cNvSpPr>
            <a:spLocks noGrp="1"/>
          </p:cNvSpPr>
          <p:nvPr>
            <p:ph type="title"/>
          </p:nvPr>
        </p:nvSpPr>
        <p:spPr/>
        <p:txBody>
          <a:bodyPr/>
          <a:lstStyle/>
          <a:p>
            <a:endParaRPr lang="en-GB"/>
          </a:p>
        </p:txBody>
      </p:sp>
      <p:pic>
        <p:nvPicPr>
          <p:cNvPr id="5" name="Content Placeholder 4" descr="A hand pointing at a transparent screen&#10;&#10;Description automatically generated">
            <a:extLst>
              <a:ext uri="{FF2B5EF4-FFF2-40B4-BE49-F238E27FC236}">
                <a16:creationId xmlns:a16="http://schemas.microsoft.com/office/drawing/2014/main" id="{AED3CF1F-F799-AE79-D732-34351F39F7F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7442502" cy="5334000"/>
          </a:xfrm>
        </p:spPr>
      </p:pic>
    </p:spTree>
    <p:extLst>
      <p:ext uri="{BB962C8B-B14F-4D97-AF65-F5344CB8AC3E}">
        <p14:creationId xmlns:p14="http://schemas.microsoft.com/office/powerpoint/2010/main" val="198271227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605536" y="878777"/>
            <a:ext cx="52984" cy="1064419"/>
          </a:xfrm>
          <a:prstGeom prst="rect">
            <a:avLst/>
          </a:prstGeom>
          <a:solidFill>
            <a:srgbClr val="FFD600"/>
          </a:solidFill>
          <a:ln w="12700">
            <a:solidFill>
              <a:srgbClr val="FFD600"/>
            </a:solidFill>
            <a:prstDash val="solid"/>
          </a:ln>
        </p:spPr>
        <p:txBody>
          <a:bodyPr/>
          <a:lstStyle/>
          <a:p>
            <a:endParaRPr lang="en-GB" sz="1490"/>
          </a:p>
        </p:txBody>
      </p:sp>
      <p:sp>
        <p:nvSpPr>
          <p:cNvPr id="3" name="Shape 1"/>
          <p:cNvSpPr/>
          <p:nvPr/>
        </p:nvSpPr>
        <p:spPr>
          <a:xfrm>
            <a:off x="1059688" y="538163"/>
            <a:ext cx="378460" cy="302768"/>
          </a:xfrm>
          <a:prstGeom prst="rect">
            <a:avLst/>
          </a:prstGeom>
          <a:solidFill>
            <a:srgbClr val="1A6847"/>
          </a:solidFill>
          <a:ln w="12700">
            <a:solidFill>
              <a:srgbClr val="1A6847"/>
            </a:solidFill>
            <a:prstDash val="solid"/>
          </a:ln>
        </p:spPr>
        <p:txBody>
          <a:bodyPr/>
          <a:lstStyle/>
          <a:p>
            <a:endParaRPr lang="en-GB" sz="1490"/>
          </a:p>
        </p:txBody>
      </p:sp>
      <p:sp>
        <p:nvSpPr>
          <p:cNvPr id="4" name="Text 2"/>
          <p:cNvSpPr/>
          <p:nvPr/>
        </p:nvSpPr>
        <p:spPr>
          <a:xfrm>
            <a:off x="1059688" y="538163"/>
            <a:ext cx="378460" cy="302768"/>
          </a:xfrm>
          <a:prstGeom prst="rect">
            <a:avLst/>
          </a:prstGeom>
          <a:noFill/>
          <a:ln/>
        </p:spPr>
        <p:txBody>
          <a:bodyPr wrap="square" rtlCol="0" anchor="t"/>
          <a:lstStyle/>
          <a:p>
            <a:pPr algn="ctr"/>
            <a:r>
              <a:rPr lang="en-US" sz="1324" b="1" dirty="0">
                <a:solidFill>
                  <a:srgbClr val="FFD600"/>
                </a:solidFill>
                <a:latin typeface="Outfit" pitchFamily="34" charset="0"/>
                <a:ea typeface="Outfit" pitchFamily="34" charset="-122"/>
                <a:cs typeface="Outfit" pitchFamily="34" charset="-120"/>
              </a:rPr>
              <a:t>8</a:t>
            </a:r>
            <a:endParaRPr lang="en-US" sz="1324" dirty="0"/>
          </a:p>
        </p:txBody>
      </p:sp>
      <p:sp>
        <p:nvSpPr>
          <p:cNvPr id="5" name="Text 3"/>
          <p:cNvSpPr/>
          <p:nvPr/>
        </p:nvSpPr>
        <p:spPr>
          <a:xfrm>
            <a:off x="983996" y="1304544"/>
            <a:ext cx="6055360" cy="425768"/>
          </a:xfrm>
          <a:prstGeom prst="rect">
            <a:avLst/>
          </a:prstGeom>
          <a:noFill/>
          <a:ln/>
        </p:spPr>
        <p:txBody>
          <a:bodyPr wrap="square" rtlCol="0" anchor="ctr"/>
          <a:lstStyle/>
          <a:p>
            <a:r>
              <a:rPr lang="en-US" sz="2318" b="1" dirty="0">
                <a:solidFill>
                  <a:srgbClr val="1A6847"/>
                </a:solidFill>
                <a:latin typeface="Outfit" pitchFamily="34" charset="0"/>
                <a:ea typeface="Outfit" pitchFamily="34" charset="-122"/>
                <a:cs typeface="Outfit" pitchFamily="34" charset="-120"/>
              </a:rPr>
              <a:t>Empowering Educators as Innovators</a:t>
            </a:r>
            <a:endParaRPr lang="en-US" sz="2318" dirty="0"/>
          </a:p>
        </p:txBody>
      </p:sp>
      <p:sp>
        <p:nvSpPr>
          <p:cNvPr id="6" name="Text 4"/>
          <p:cNvSpPr/>
          <p:nvPr/>
        </p:nvSpPr>
        <p:spPr>
          <a:xfrm>
            <a:off x="999134" y="1815465"/>
            <a:ext cx="6055360" cy="2767489"/>
          </a:xfrm>
          <a:prstGeom prst="rect">
            <a:avLst/>
          </a:prstGeom>
          <a:noFill/>
          <a:ln/>
        </p:spPr>
        <p:txBody>
          <a:bodyPr wrap="square" rtlCol="0" anchor="t"/>
          <a:lstStyle/>
          <a:p>
            <a:pPr marL="283853" indent="-283853" algn="just">
              <a:lnSpc>
                <a:spcPts val="1656"/>
              </a:lnSpc>
              <a:buSzPct val="100000"/>
              <a:buChar char="•"/>
            </a:pPr>
            <a:r>
              <a:rPr lang="en-US" sz="993" dirty="0">
                <a:solidFill>
                  <a:srgbClr val="000000"/>
                </a:solidFill>
                <a:latin typeface="Outfit" pitchFamily="34" charset="0"/>
                <a:ea typeface="Outfit" pitchFamily="34" charset="-122"/>
                <a:cs typeface="Outfit" pitchFamily="34" charset="-120"/>
              </a:rPr>
              <a:t>Educators play a critical role in fostering innovation; empowering them can lead to transformative practices.
Professional development opportunities equip teachers with the skills needed to implement innovative teaching methods.
Encouraging educators to share their experiences and ideas fosters a culture of creativity and improvement.
When educators are innovators, the entire educational system benefits.
Investing in educators is investing in the future of professional education.</a:t>
            </a:r>
            <a:endParaRPr lang="en-US" sz="993" dirty="0"/>
          </a:p>
        </p:txBody>
      </p:sp>
      <p:sp>
        <p:nvSpPr>
          <p:cNvPr id="7" name="TextBox 6">
            <a:extLst>
              <a:ext uri="{FF2B5EF4-FFF2-40B4-BE49-F238E27FC236}">
                <a16:creationId xmlns:a16="http://schemas.microsoft.com/office/drawing/2014/main" id="{A761D5D2-B73F-BC55-7F05-E0C94D8E08DF}"/>
              </a:ext>
            </a:extLst>
          </p:cNvPr>
          <p:cNvSpPr txBox="1"/>
          <p:nvPr/>
        </p:nvSpPr>
        <p:spPr>
          <a:xfrm>
            <a:off x="889000" y="228600"/>
            <a:ext cx="914400" cy="762000"/>
          </a:xfrm>
          <a:prstGeom prst="rect">
            <a:avLst/>
          </a:prstGeom>
          <a:solidFill>
            <a:schemeClr val="bg1"/>
          </a:solidFill>
        </p:spPr>
        <p:txBody>
          <a:bodyPr wrap="square" rtlCol="0">
            <a:spAutoFit/>
          </a:bodyPr>
          <a:lstStyle/>
          <a:p>
            <a:endParaRPr lang="en-GB"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B3F92-E7DF-9746-A4A2-D9CF4036FC13}"/>
              </a:ext>
            </a:extLst>
          </p:cNvPr>
          <p:cNvSpPr>
            <a:spLocks noGrp="1"/>
          </p:cNvSpPr>
          <p:nvPr>
            <p:ph type="title"/>
          </p:nvPr>
        </p:nvSpPr>
        <p:spPr/>
        <p:txBody>
          <a:bodyPr/>
          <a:lstStyle/>
          <a:p>
            <a:r>
              <a:rPr lang="en-US" altLang="en-NL" sz="3200" dirty="0">
                <a:solidFill>
                  <a:srgbClr val="00A7A2"/>
                </a:solidFill>
                <a:latin typeface="Arial" panose="020B0604020202020204" pitchFamily="34" charset="0"/>
                <a:ea typeface="Times New Roman" panose="02020603050405020304" pitchFamily="18" charset="0"/>
              </a:rPr>
              <a:t>Is there a conflict????</a:t>
            </a:r>
            <a:br>
              <a:rPr lang="en-US" altLang="en-NL" sz="3200" dirty="0">
                <a:latin typeface="Arial" panose="020B0604020202020204" pitchFamily="34" charset="0"/>
              </a:rPr>
            </a:br>
            <a:endParaRPr lang="en-NL" sz="3200" dirty="0"/>
          </a:p>
        </p:txBody>
      </p:sp>
      <p:sp>
        <p:nvSpPr>
          <p:cNvPr id="3" name="TextBox 2">
            <a:extLst>
              <a:ext uri="{FF2B5EF4-FFF2-40B4-BE49-F238E27FC236}">
                <a16:creationId xmlns:a16="http://schemas.microsoft.com/office/drawing/2014/main" id="{D8C4DA0D-0F11-A2C2-272E-ACE1FDE42367}"/>
              </a:ext>
            </a:extLst>
          </p:cNvPr>
          <p:cNvSpPr txBox="1"/>
          <p:nvPr/>
        </p:nvSpPr>
        <p:spPr>
          <a:xfrm>
            <a:off x="889000" y="1600200"/>
            <a:ext cx="6175217" cy="3139321"/>
          </a:xfrm>
          <a:prstGeom prst="rect">
            <a:avLst/>
          </a:prstGeom>
          <a:noFill/>
        </p:spPr>
        <p:txBody>
          <a:bodyPr wrap="none" rtlCol="0">
            <a:spAutoFit/>
          </a:bodyPr>
          <a:lstStyle/>
          <a:p>
            <a:r>
              <a:rPr lang="en-GB" dirty="0"/>
              <a:t>Innovation versus quality debate</a:t>
            </a:r>
          </a:p>
          <a:p>
            <a:endParaRPr lang="en-GB" dirty="0"/>
          </a:p>
          <a:p>
            <a:r>
              <a:rPr lang="en-GB" dirty="0"/>
              <a:t>Two teams. One on Q, arguing for maintaining quality standards</a:t>
            </a:r>
          </a:p>
          <a:p>
            <a:r>
              <a:rPr lang="en-GB" dirty="0"/>
              <a:t>and one on I, arguing for the importance of innovation in</a:t>
            </a:r>
          </a:p>
          <a:p>
            <a:r>
              <a:rPr lang="en-GB" dirty="0"/>
              <a:t>NIPA education.</a:t>
            </a:r>
          </a:p>
          <a:p>
            <a:endParaRPr lang="en-GB" dirty="0"/>
          </a:p>
          <a:p>
            <a:r>
              <a:rPr lang="en-GB" dirty="0"/>
              <a:t>Take 15 minutes to prepare, </a:t>
            </a:r>
          </a:p>
          <a:p>
            <a:r>
              <a:rPr lang="en-GB" dirty="0"/>
              <a:t>then engage in a short debate (15 minutes).</a:t>
            </a:r>
          </a:p>
          <a:p>
            <a:endParaRPr lang="en-GB" dirty="0"/>
          </a:p>
          <a:p>
            <a:endParaRPr lang="en-GB" dirty="0"/>
          </a:p>
          <a:p>
            <a:endParaRPr lang="en-GB" dirty="0"/>
          </a:p>
        </p:txBody>
      </p:sp>
      <p:graphicFrame>
        <p:nvGraphicFramePr>
          <p:cNvPr id="6" name="Object 5">
            <a:extLst>
              <a:ext uri="{FF2B5EF4-FFF2-40B4-BE49-F238E27FC236}">
                <a16:creationId xmlns:a16="http://schemas.microsoft.com/office/drawing/2014/main" id="{17BAD4B2-09E8-9053-5614-E958EA0E3C26}"/>
              </a:ext>
            </a:extLst>
          </p:cNvPr>
          <p:cNvGraphicFramePr>
            <a:graphicFrameLocks noChangeAspect="1"/>
          </p:cNvGraphicFramePr>
          <p:nvPr>
            <p:extLst>
              <p:ext uri="{D42A27DB-BD31-4B8C-83A1-F6EECF244321}">
                <p14:modId xmlns:p14="http://schemas.microsoft.com/office/powerpoint/2010/main" val="2444619410"/>
              </p:ext>
            </p:extLst>
          </p:nvPr>
        </p:nvGraphicFramePr>
        <p:xfrm>
          <a:off x="279400" y="98237"/>
          <a:ext cx="1175385" cy="1047750"/>
        </p:xfrm>
        <a:graphic>
          <a:graphicData uri="http://schemas.openxmlformats.org/presentationml/2006/ole">
            <mc:AlternateContent xmlns:mc="http://schemas.openxmlformats.org/markup-compatibility/2006">
              <mc:Choice xmlns:v="urn:schemas-microsoft-com:vml" Requires="v">
                <p:oleObj r:id="rId2" imgW="1270000" imgH="1231900" progId="CorelDRAW.Graphic.14">
                  <p:embed/>
                </p:oleObj>
              </mc:Choice>
              <mc:Fallback>
                <p:oleObj r:id="rId2" imgW="1270000" imgH="1231900" progId="CorelDRAW.Graphic.14">
                  <p:embed/>
                  <p:pic>
                    <p:nvPicPr>
                      <p:cNvPr id="5" name="Object 4">
                        <a:extLst>
                          <a:ext uri="{FF2B5EF4-FFF2-40B4-BE49-F238E27FC236}">
                            <a16:creationId xmlns:a16="http://schemas.microsoft.com/office/drawing/2014/main" id="{CC0B1431-4565-1FE1-ECBB-1651451CC0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9400" y="98237"/>
                        <a:ext cx="1175385" cy="1047750"/>
                      </a:xfrm>
                      <a:prstGeom prst="rect">
                        <a:avLst/>
                      </a:prstGeom>
                      <a:solidFill>
                        <a:schemeClr val="bg1"/>
                      </a:solidFill>
                    </p:spPr>
                  </p:pic>
                </p:oleObj>
              </mc:Fallback>
            </mc:AlternateContent>
          </a:graphicData>
        </a:graphic>
      </p:graphicFrame>
    </p:spTree>
    <p:extLst>
      <p:ext uri="{BB962C8B-B14F-4D97-AF65-F5344CB8AC3E}">
        <p14:creationId xmlns:p14="http://schemas.microsoft.com/office/powerpoint/2010/main" val="1527133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D802B-8BF2-49C5-979D-C41643969147}"/>
              </a:ext>
            </a:extLst>
          </p:cNvPr>
          <p:cNvSpPr>
            <a:spLocks noGrp="1"/>
          </p:cNvSpPr>
          <p:nvPr>
            <p:ph type="title"/>
          </p:nvPr>
        </p:nvSpPr>
        <p:spPr/>
        <p:txBody>
          <a:bodyPr/>
          <a:lstStyle/>
          <a:p>
            <a:endParaRPr lang="en-GB"/>
          </a:p>
        </p:txBody>
      </p:sp>
      <p:pic>
        <p:nvPicPr>
          <p:cNvPr id="5" name="Content Placeholder 4" descr="A person with her hand on her chin&#10;&#10;Description automatically generated">
            <a:extLst>
              <a:ext uri="{FF2B5EF4-FFF2-40B4-BE49-F238E27FC236}">
                <a16:creationId xmlns:a16="http://schemas.microsoft.com/office/drawing/2014/main" id="{F197FFD4-D5E0-7D33-BCF7-A303251C4E1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89000" y="644500"/>
            <a:ext cx="6105598" cy="4267200"/>
          </a:xfrm>
        </p:spPr>
      </p:pic>
    </p:spTree>
    <p:extLst>
      <p:ext uri="{BB962C8B-B14F-4D97-AF65-F5344CB8AC3E}">
        <p14:creationId xmlns:p14="http://schemas.microsoft.com/office/powerpoint/2010/main" val="380484794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52a5d374-0c23-45aa-a8b4-01cf91903d53" descr="B09566D9-3D75-4C39-9A79-FD324C3012CB@home"/>
          <p:cNvPicPr>
            <a:picLocks noChangeAspect="1" noChangeArrowheads="1"/>
          </p:cNvPicPr>
          <p:nvPr/>
        </p:nvPicPr>
        <p:blipFill>
          <a:blip r:embed="rId2"/>
          <a:srcRect/>
          <a:stretch>
            <a:fillRect/>
          </a:stretch>
        </p:blipFill>
        <p:spPr bwMode="auto">
          <a:xfrm>
            <a:off x="-230188" y="0"/>
            <a:ext cx="8135938" cy="6172200"/>
          </a:xfrm>
          <a:prstGeom prst="rect">
            <a:avLst/>
          </a:prstGeom>
          <a:noFill/>
          <a:ln w="9525">
            <a:noFill/>
            <a:miter lim="800000"/>
            <a:headEnd/>
            <a:tailEnd/>
          </a:ln>
        </p:spPr>
      </p:pic>
      <p:sp>
        <p:nvSpPr>
          <p:cNvPr id="8" name="Tekstvak 7"/>
          <p:cNvSpPr txBox="1"/>
          <p:nvPr/>
        </p:nvSpPr>
        <p:spPr>
          <a:xfrm>
            <a:off x="2413000" y="1447800"/>
            <a:ext cx="2057400" cy="369332"/>
          </a:xfrm>
          <a:prstGeom prst="rect">
            <a:avLst/>
          </a:prstGeom>
          <a:noFill/>
        </p:spPr>
        <p:txBody>
          <a:bodyPr wrap="square" rtlCol="0">
            <a:spAutoFit/>
          </a:bodyPr>
          <a:lstStyle/>
          <a:p>
            <a:r>
              <a:rPr lang="nl-NL" dirty="0" err="1">
                <a:solidFill>
                  <a:srgbClr val="00A7A2"/>
                </a:solidFill>
              </a:rPr>
              <a:t>everard</a:t>
            </a:r>
            <a:r>
              <a:rPr lang="nl-NL" dirty="0">
                <a:solidFill>
                  <a:srgbClr val="00A7A2"/>
                </a:solidFill>
              </a:rPr>
              <a:t>@</a:t>
            </a:r>
            <a:r>
              <a:rPr lang="nl-NL" dirty="0" err="1">
                <a:solidFill>
                  <a:srgbClr val="00A7A2"/>
                </a:solidFill>
              </a:rPr>
              <a:t>onsnet.nu</a:t>
            </a:r>
            <a:endParaRPr lang="nl-NL" dirty="0">
              <a:solidFill>
                <a:srgbClr val="00A7A2"/>
              </a:solidFil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th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3160</TotalTime>
  <Words>1224</Words>
  <Application>Microsoft Macintosh PowerPoint</Application>
  <PresentationFormat>Custom</PresentationFormat>
  <Paragraphs>184</Paragraphs>
  <Slides>47</Slides>
  <Notes>9</Notes>
  <HiddenSlides>0</HiddenSlides>
  <MMClips>3</MMClips>
  <ScaleCrop>false</ScaleCrop>
  <HeadingPairs>
    <vt:vector size="8" baseType="variant">
      <vt:variant>
        <vt:lpstr>Fonts Used</vt:lpstr>
      </vt:variant>
      <vt:variant>
        <vt:i4>7</vt:i4>
      </vt:variant>
      <vt:variant>
        <vt:lpstr>Theme</vt:lpstr>
      </vt:variant>
      <vt:variant>
        <vt:i4>2</vt:i4>
      </vt:variant>
      <vt:variant>
        <vt:lpstr>Embedded OLE Servers</vt:lpstr>
      </vt:variant>
      <vt:variant>
        <vt:i4>1</vt:i4>
      </vt:variant>
      <vt:variant>
        <vt:lpstr>Slide Titles</vt:lpstr>
      </vt:variant>
      <vt:variant>
        <vt:i4>47</vt:i4>
      </vt:variant>
    </vt:vector>
  </HeadingPairs>
  <TitlesOfParts>
    <vt:vector size="57" baseType="lpstr">
      <vt:lpstr>Arial</vt:lpstr>
      <vt:lpstr>Calibri</vt:lpstr>
      <vt:lpstr>Lucida Sans Unicode</vt:lpstr>
      <vt:lpstr>Outfit</vt:lpstr>
      <vt:lpstr>Quire Sans Light</vt:lpstr>
      <vt:lpstr>Symbol</vt:lpstr>
      <vt:lpstr>Times New Roman</vt:lpstr>
      <vt:lpstr>Office Theme</vt:lpstr>
      <vt:lpstr>Office-thema</vt:lpstr>
      <vt:lpstr>CorelDRAW.Graphic.14</vt:lpstr>
      <vt:lpstr>PowerPoint Presentation</vt:lpstr>
      <vt:lpstr>PowerPoint Presentation</vt:lpstr>
      <vt:lpstr>Discussion</vt:lpstr>
      <vt:lpstr>PowerPoint Presentation</vt:lpstr>
      <vt:lpstr>Back to emergence</vt:lpstr>
      <vt:lpstr>What can we learn from the emergence paradigm?</vt:lpstr>
      <vt:lpstr>What is Quality?</vt:lpstr>
      <vt:lpstr>Static en Dynamic Quality</vt:lpstr>
      <vt:lpstr> Innovation</vt:lpstr>
      <vt:lpstr>Frank Zappa (American composer, 1940-1993)</vt:lpstr>
      <vt:lpstr>Need for  co-creation</vt:lpstr>
      <vt:lpstr>Under and upper current</vt:lpstr>
      <vt:lpstr>Five elements in change</vt:lpstr>
      <vt:lpstr>Medusa </vt:lpstr>
      <vt:lpstr>MEDUSA: tackling wild problems</vt:lpstr>
      <vt:lpstr>Boeken (Teams map)</vt:lpstr>
      <vt:lpstr>Introduction to Innovation and Quality</vt:lpstr>
      <vt:lpstr>01 The importance of innovation</vt:lpstr>
      <vt:lpstr>PowerPoint Presentation</vt:lpstr>
      <vt:lpstr>PowerPoint Presentation</vt:lpstr>
      <vt:lpstr>PowerPoint Presentation</vt:lpstr>
      <vt:lpstr>PowerPoint Presentation</vt:lpstr>
      <vt:lpstr>PowerPoint Presentation</vt:lpstr>
      <vt:lpstr>Discussion</vt:lpstr>
      <vt:lpstr>PowerPoint Presentation</vt:lpstr>
      <vt:lpstr>The relation between</vt:lpstr>
      <vt:lpstr>Innovation at NIPA</vt:lpstr>
      <vt:lpstr>Innovation at NIPA</vt:lpstr>
      <vt:lpstr>02 Quality challenges in innovation</vt:lpstr>
      <vt:lpstr>Creativity vs. control</vt:lpstr>
      <vt:lpstr>Risks of innovation</vt:lpstr>
      <vt:lpstr>Ensuring compliance to standards</vt:lpstr>
      <vt:lpstr>PowerPoint Presentation</vt:lpstr>
      <vt:lpstr>Stakeholder expectations</vt:lpstr>
      <vt:lpstr>Challenges cont’d</vt:lpstr>
      <vt:lpstr>03 Strategies for balancing innovation and quality</vt:lpstr>
      <vt:lpstr>Potter</vt:lpstr>
      <vt:lpstr>Strategies cont’d</vt:lpstr>
      <vt:lpstr>Strategies cont’d</vt:lpstr>
      <vt:lpstr>Summary</vt:lpstr>
      <vt:lpstr>PowerPoint Presentation</vt:lpstr>
      <vt:lpstr>04 Tools for QA  in Innovation</vt:lpstr>
      <vt:lpstr>PowerPoint Presentation</vt:lpstr>
      <vt:lpstr>PowerPoint Presentation</vt:lpstr>
      <vt:lpstr>Is there a conflict????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 1</dc:title>
  <dc:creator>Everard</dc:creator>
  <cp:lastModifiedBy>Everard van Kemenade</cp:lastModifiedBy>
  <cp:revision>88</cp:revision>
  <cp:lastPrinted>2021-10-18T08:56:38Z</cp:lastPrinted>
  <dcterms:modified xsi:type="dcterms:W3CDTF">2024-11-12T22:44:44Z</dcterms:modified>
</cp:coreProperties>
</file>