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</p:sldMasterIdLst>
  <p:sldIdLst>
    <p:sldId id="259" r:id="rId3"/>
    <p:sldId id="590" r:id="rId4"/>
    <p:sldId id="591" r:id="rId5"/>
    <p:sldId id="592" r:id="rId6"/>
    <p:sldId id="593" r:id="rId7"/>
    <p:sldId id="594" r:id="rId8"/>
    <p:sldId id="595" r:id="rId9"/>
    <p:sldId id="506" r:id="rId10"/>
  </p:sldIdLst>
  <p:sldSz cx="7569200" cy="5334000"/>
  <p:notesSz cx="7569200" cy="533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0">
          <p15:clr>
            <a:srgbClr val="A4A3A4"/>
          </p15:clr>
        </p15:guide>
        <p15:guide id="2" pos="23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56" d="100"/>
          <a:sy n="156" d="100"/>
        </p:scale>
        <p:origin x="1680" y="176"/>
      </p:cViewPr>
      <p:guideLst>
        <p:guide orient="horz" pos="1680"/>
        <p:guide pos="23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/>
          <p:nvPr userDrawn="1"/>
        </p:nvSpPr>
        <p:spPr>
          <a:xfrm>
            <a:off x="355600" y="228600"/>
            <a:ext cx="1104544" cy="5152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r>
              <a:rPr lang="nl-NL" dirty="0"/>
              <a:t>   </a:t>
            </a:r>
            <a:endParaRPr/>
          </a:p>
        </p:txBody>
      </p:sp>
      <p:sp>
        <p:nvSpPr>
          <p:cNvPr id="3" name="object 4"/>
          <p:cNvSpPr/>
          <p:nvPr userDrawn="1"/>
        </p:nvSpPr>
        <p:spPr>
          <a:xfrm>
            <a:off x="355600" y="228600"/>
            <a:ext cx="1104544" cy="515251"/>
          </a:xfrm>
          <a:custGeom>
            <a:avLst/>
            <a:gdLst/>
            <a:ahLst/>
            <a:cxnLst/>
            <a:rect l="l" t="t" r="r" b="b"/>
            <a:pathLst>
              <a:path w="1104544" h="515251">
                <a:moveTo>
                  <a:pt x="348221" y="0"/>
                </a:moveTo>
                <a:lnTo>
                  <a:pt x="512089" y="4724"/>
                </a:lnTo>
                <a:lnTo>
                  <a:pt x="430161" y="67754"/>
                </a:lnTo>
                <a:lnTo>
                  <a:pt x="623963" y="92964"/>
                </a:lnTo>
                <a:lnTo>
                  <a:pt x="726389" y="12611"/>
                </a:lnTo>
                <a:lnTo>
                  <a:pt x="1104544" y="23634"/>
                </a:lnTo>
                <a:lnTo>
                  <a:pt x="800442" y="222173"/>
                </a:lnTo>
                <a:lnTo>
                  <a:pt x="647598" y="193814"/>
                </a:lnTo>
                <a:lnTo>
                  <a:pt x="438035" y="334048"/>
                </a:lnTo>
                <a:lnTo>
                  <a:pt x="557784" y="379742"/>
                </a:lnTo>
                <a:lnTo>
                  <a:pt x="348221" y="515251"/>
                </a:lnTo>
                <a:lnTo>
                  <a:pt x="190652" y="412826"/>
                </a:lnTo>
                <a:lnTo>
                  <a:pt x="264706" y="357682"/>
                </a:lnTo>
                <a:lnTo>
                  <a:pt x="141808" y="291503"/>
                </a:lnTo>
                <a:lnTo>
                  <a:pt x="83502" y="341922"/>
                </a:lnTo>
                <a:lnTo>
                  <a:pt x="0" y="289928"/>
                </a:lnTo>
                <a:lnTo>
                  <a:pt x="110286" y="196964"/>
                </a:lnTo>
                <a:lnTo>
                  <a:pt x="159143" y="220599"/>
                </a:lnTo>
                <a:lnTo>
                  <a:pt x="271018" y="126060"/>
                </a:lnTo>
                <a:lnTo>
                  <a:pt x="220586" y="105575"/>
                </a:lnTo>
                <a:lnTo>
                  <a:pt x="348221" y="0"/>
                </a:lnTo>
                <a:close/>
              </a:path>
            </a:pathLst>
          </a:custGeom>
          <a:ln w="10668">
            <a:solidFill>
              <a:srgbClr val="00B3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36E1E-5DA8-44B4-845C-52514CD2158D}" type="datetimeFigureOut">
              <a:rPr lang="nl-NL" smtClean="0"/>
              <a:pPr/>
              <a:t>24-01-2024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2A8F-01C1-4256-80B6-FDC4C5BFAE0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461" y="212373"/>
            <a:ext cx="2490215" cy="903817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959348" y="212374"/>
            <a:ext cx="4231393" cy="4552421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78461" y="1116190"/>
            <a:ext cx="2490215" cy="3648605"/>
          </a:xfrm>
        </p:spPr>
        <p:txBody>
          <a:bodyPr/>
          <a:lstStyle>
            <a:lvl1pPr marL="0" indent="0">
              <a:buNone/>
              <a:defRPr sz="1100"/>
            </a:lvl1pPr>
            <a:lvl2pPr marL="368600" indent="0">
              <a:buNone/>
              <a:defRPr sz="1000"/>
            </a:lvl2pPr>
            <a:lvl3pPr marL="737202" indent="0">
              <a:buNone/>
              <a:defRPr sz="800"/>
            </a:lvl3pPr>
            <a:lvl4pPr marL="1105803" indent="0">
              <a:buNone/>
              <a:defRPr sz="700"/>
            </a:lvl4pPr>
            <a:lvl5pPr marL="1474403" indent="0">
              <a:buNone/>
              <a:defRPr sz="700"/>
            </a:lvl5pPr>
            <a:lvl6pPr marL="1843004" indent="0">
              <a:buNone/>
              <a:defRPr sz="700"/>
            </a:lvl6pPr>
            <a:lvl7pPr marL="2211604" indent="0">
              <a:buNone/>
              <a:defRPr sz="700"/>
            </a:lvl7pPr>
            <a:lvl8pPr marL="2580206" indent="0">
              <a:buNone/>
              <a:defRPr sz="700"/>
            </a:lvl8pPr>
            <a:lvl9pPr marL="2948806" indent="0">
              <a:buNone/>
              <a:defRPr sz="7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36E1E-5DA8-44B4-845C-52514CD2158D}" type="datetimeFigureOut">
              <a:rPr lang="nl-NL" smtClean="0"/>
              <a:pPr/>
              <a:t>24-01-2024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2A8F-01C1-4256-80B6-FDC4C5BFAE0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3616" y="3733800"/>
            <a:ext cx="4541520" cy="440796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483616" y="476603"/>
            <a:ext cx="4541520" cy="3200400"/>
          </a:xfrm>
        </p:spPr>
        <p:txBody>
          <a:bodyPr/>
          <a:lstStyle>
            <a:lvl1pPr marL="0" indent="0">
              <a:buNone/>
              <a:defRPr sz="2600"/>
            </a:lvl1pPr>
            <a:lvl2pPr marL="368600" indent="0">
              <a:buNone/>
              <a:defRPr sz="2300"/>
            </a:lvl2pPr>
            <a:lvl3pPr marL="737202" indent="0">
              <a:buNone/>
              <a:defRPr sz="1900"/>
            </a:lvl3pPr>
            <a:lvl4pPr marL="1105803" indent="0">
              <a:buNone/>
              <a:defRPr sz="1600"/>
            </a:lvl4pPr>
            <a:lvl5pPr marL="1474403" indent="0">
              <a:buNone/>
              <a:defRPr sz="1600"/>
            </a:lvl5pPr>
            <a:lvl6pPr marL="1843004" indent="0">
              <a:buNone/>
              <a:defRPr sz="1600"/>
            </a:lvl6pPr>
            <a:lvl7pPr marL="2211604" indent="0">
              <a:buNone/>
              <a:defRPr sz="1600"/>
            </a:lvl7pPr>
            <a:lvl8pPr marL="2580206" indent="0">
              <a:buNone/>
              <a:defRPr sz="1600"/>
            </a:lvl8pPr>
            <a:lvl9pPr marL="2948806" indent="0">
              <a:buNone/>
              <a:defRPr sz="16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483616" y="4174596"/>
            <a:ext cx="4541520" cy="626004"/>
          </a:xfrm>
        </p:spPr>
        <p:txBody>
          <a:bodyPr/>
          <a:lstStyle>
            <a:lvl1pPr marL="0" indent="0">
              <a:buNone/>
              <a:defRPr sz="1100"/>
            </a:lvl1pPr>
            <a:lvl2pPr marL="368600" indent="0">
              <a:buNone/>
              <a:defRPr sz="1000"/>
            </a:lvl2pPr>
            <a:lvl3pPr marL="737202" indent="0">
              <a:buNone/>
              <a:defRPr sz="800"/>
            </a:lvl3pPr>
            <a:lvl4pPr marL="1105803" indent="0">
              <a:buNone/>
              <a:defRPr sz="700"/>
            </a:lvl4pPr>
            <a:lvl5pPr marL="1474403" indent="0">
              <a:buNone/>
              <a:defRPr sz="700"/>
            </a:lvl5pPr>
            <a:lvl6pPr marL="1843004" indent="0">
              <a:buNone/>
              <a:defRPr sz="700"/>
            </a:lvl6pPr>
            <a:lvl7pPr marL="2211604" indent="0">
              <a:buNone/>
              <a:defRPr sz="700"/>
            </a:lvl7pPr>
            <a:lvl8pPr marL="2580206" indent="0">
              <a:buNone/>
              <a:defRPr sz="700"/>
            </a:lvl8pPr>
            <a:lvl9pPr marL="2948806" indent="0">
              <a:buNone/>
              <a:defRPr sz="7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36E1E-5DA8-44B4-845C-52514CD2158D}" type="datetimeFigureOut">
              <a:rPr lang="nl-NL" smtClean="0"/>
              <a:pPr/>
              <a:t>24-01-2024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2A8F-01C1-4256-80B6-FDC4C5BFAE0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36E1E-5DA8-44B4-845C-52514CD2158D}" type="datetimeFigureOut">
              <a:rPr lang="nl-NL" smtClean="0"/>
              <a:pPr/>
              <a:t>24-01-2024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2A8F-01C1-4256-80B6-FDC4C5BFAE0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5487670" y="213609"/>
            <a:ext cx="1703070" cy="4551186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78461" y="213609"/>
            <a:ext cx="4983057" cy="4551186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36E1E-5DA8-44B4-845C-52514CD2158D}" type="datetimeFigureOut">
              <a:rPr lang="nl-NL" smtClean="0"/>
              <a:pPr/>
              <a:t>24-01-2024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2A8F-01C1-4256-80B6-FDC4C5BFAE0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460" y="213607"/>
            <a:ext cx="6812280" cy="889000"/>
          </a:xfrm>
          <a:prstGeom prst="rect">
            <a:avLst/>
          </a:prstGeom>
        </p:spPr>
        <p:txBody>
          <a:bodyPr lIns="73728" tIns="36864" rIns="73728" bIns="36864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78460" y="1244601"/>
            <a:ext cx="6812280" cy="3520193"/>
          </a:xfrm>
          <a:prstGeom prst="rect">
            <a:avLst/>
          </a:prstGeom>
        </p:spPr>
        <p:txBody>
          <a:bodyPr lIns="73728" tIns="36864" rIns="73728" bIns="36864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378460" y="4943828"/>
            <a:ext cx="1766147" cy="283986"/>
          </a:xfrm>
          <a:prstGeom prst="rect">
            <a:avLst/>
          </a:prstGeom>
        </p:spPr>
        <p:txBody>
          <a:bodyPr lIns="73728" tIns="36864" rIns="73728" bIns="36864"/>
          <a:lstStyle/>
          <a:p>
            <a:fld id="{6F636E1E-5DA8-44B4-845C-52514CD2158D}" type="datetimeFigureOut">
              <a:rPr lang="nl-NL" smtClean="0"/>
              <a:pPr/>
              <a:t>24-01-2024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586144" y="4943828"/>
            <a:ext cx="2396913" cy="283986"/>
          </a:xfrm>
          <a:prstGeom prst="rect">
            <a:avLst/>
          </a:prstGeom>
        </p:spPr>
        <p:txBody>
          <a:bodyPr lIns="73728" tIns="36864" rIns="73728" bIns="36864"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5424593" y="4943828"/>
            <a:ext cx="1766147" cy="283986"/>
          </a:xfrm>
          <a:prstGeom prst="rect">
            <a:avLst/>
          </a:prstGeom>
        </p:spPr>
        <p:txBody>
          <a:bodyPr lIns="73728" tIns="36864" rIns="73728" bIns="36864"/>
          <a:lstStyle/>
          <a:p>
            <a:fld id="{D05E2A8F-01C1-4256-80B6-FDC4C5BFAE0C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object 4"/>
          <p:cNvSpPr/>
          <p:nvPr userDrawn="1"/>
        </p:nvSpPr>
        <p:spPr>
          <a:xfrm>
            <a:off x="279400" y="152400"/>
            <a:ext cx="1104544" cy="515251"/>
          </a:xfrm>
          <a:custGeom>
            <a:avLst/>
            <a:gdLst/>
            <a:ahLst/>
            <a:cxnLst/>
            <a:rect l="l" t="t" r="r" b="b"/>
            <a:pathLst>
              <a:path w="1104544" h="515251">
                <a:moveTo>
                  <a:pt x="348221" y="0"/>
                </a:moveTo>
                <a:lnTo>
                  <a:pt x="512089" y="4724"/>
                </a:lnTo>
                <a:lnTo>
                  <a:pt x="430161" y="67754"/>
                </a:lnTo>
                <a:lnTo>
                  <a:pt x="623963" y="92964"/>
                </a:lnTo>
                <a:lnTo>
                  <a:pt x="726389" y="12611"/>
                </a:lnTo>
                <a:lnTo>
                  <a:pt x="1104544" y="23634"/>
                </a:lnTo>
                <a:lnTo>
                  <a:pt x="800442" y="222173"/>
                </a:lnTo>
                <a:lnTo>
                  <a:pt x="647598" y="193814"/>
                </a:lnTo>
                <a:lnTo>
                  <a:pt x="438035" y="334048"/>
                </a:lnTo>
                <a:lnTo>
                  <a:pt x="557784" y="379742"/>
                </a:lnTo>
                <a:lnTo>
                  <a:pt x="348221" y="515251"/>
                </a:lnTo>
                <a:lnTo>
                  <a:pt x="190652" y="412826"/>
                </a:lnTo>
                <a:lnTo>
                  <a:pt x="264706" y="357682"/>
                </a:lnTo>
                <a:lnTo>
                  <a:pt x="141808" y="291503"/>
                </a:lnTo>
                <a:lnTo>
                  <a:pt x="83502" y="341922"/>
                </a:lnTo>
                <a:lnTo>
                  <a:pt x="0" y="289928"/>
                </a:lnTo>
                <a:lnTo>
                  <a:pt x="110286" y="196964"/>
                </a:lnTo>
                <a:lnTo>
                  <a:pt x="159143" y="220599"/>
                </a:lnTo>
                <a:lnTo>
                  <a:pt x="271018" y="126060"/>
                </a:lnTo>
                <a:lnTo>
                  <a:pt x="220586" y="105575"/>
                </a:lnTo>
                <a:lnTo>
                  <a:pt x="348221" y="0"/>
                </a:lnTo>
                <a:close/>
              </a:path>
            </a:pathLst>
          </a:custGeom>
          <a:ln w="10668">
            <a:solidFill>
              <a:srgbClr val="00B3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3"/>
          <p:cNvSpPr/>
          <p:nvPr userDrawn="1"/>
        </p:nvSpPr>
        <p:spPr>
          <a:xfrm>
            <a:off x="279400" y="152400"/>
            <a:ext cx="1104544" cy="5152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r>
              <a:rPr lang="nl-NL" dirty="0"/>
              <a:t>   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460" y="213607"/>
            <a:ext cx="6812280" cy="889000"/>
          </a:xfrm>
          <a:prstGeom prst="rect">
            <a:avLst/>
          </a:prstGeom>
        </p:spPr>
        <p:txBody>
          <a:bodyPr lIns="73728" tIns="36864" rIns="73728" bIns="36864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378460" y="4943830"/>
            <a:ext cx="1766147" cy="283986"/>
          </a:xfrm>
          <a:prstGeom prst="rect">
            <a:avLst/>
          </a:prstGeom>
        </p:spPr>
        <p:txBody>
          <a:bodyPr lIns="73728" tIns="36864" rIns="73728" bIns="36864"/>
          <a:lstStyle/>
          <a:p>
            <a:fld id="{3F174943-8805-4876-A91A-8DB49698CD94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24-01-2024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2586144" y="4943830"/>
            <a:ext cx="2396913" cy="283986"/>
          </a:xfrm>
          <a:prstGeom prst="rect">
            <a:avLst/>
          </a:prstGeom>
        </p:spPr>
        <p:txBody>
          <a:bodyPr lIns="73728" tIns="36864" rIns="73728" bIns="36864"/>
          <a:lstStyle/>
          <a:p>
            <a:r>
              <a:rPr lang="da-DK">
                <a:solidFill>
                  <a:prstClr val="black">
                    <a:tint val="75000"/>
                  </a:prstClr>
                </a:solidFill>
              </a:rPr>
              <a:t>HACCP voor leidinggevende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5424593" y="4943830"/>
            <a:ext cx="1766147" cy="283986"/>
          </a:xfrm>
          <a:prstGeom prst="rect">
            <a:avLst/>
          </a:prstGeom>
        </p:spPr>
        <p:txBody>
          <a:bodyPr lIns="73728" tIns="36864" rIns="73728" bIns="36864"/>
          <a:lstStyle/>
          <a:p>
            <a:fld id="{405ED0BB-3F79-4572-B3F0-5E0CED59B5C4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837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7690" y="1656999"/>
            <a:ext cx="6433820" cy="114335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35380" y="3022600"/>
            <a:ext cx="5298440" cy="13631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8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7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5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4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3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11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80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88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36E1E-5DA8-44B4-845C-52514CD2158D}" type="datetimeFigureOut">
              <a:rPr lang="nl-NL" smtClean="0"/>
              <a:pPr/>
              <a:t>24-01-2024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2A8F-01C1-4256-80B6-FDC4C5BFAE0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36E1E-5DA8-44B4-845C-52514CD2158D}" type="datetimeFigureOut">
              <a:rPr lang="nl-NL" smtClean="0"/>
              <a:pPr/>
              <a:t>24-01-2024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2A8F-01C1-4256-80B6-FDC4C5BFAE0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7915" y="3427589"/>
            <a:ext cx="6433820" cy="1059392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97915" y="2260777"/>
            <a:ext cx="6433820" cy="1166812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86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3720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0580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7440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4300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21160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8020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4880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36E1E-5DA8-44B4-845C-52514CD2158D}" type="datetimeFigureOut">
              <a:rPr lang="nl-NL" smtClean="0"/>
              <a:pPr/>
              <a:t>24-01-2024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2A8F-01C1-4256-80B6-FDC4C5BFAE0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78460" y="1244601"/>
            <a:ext cx="3343063" cy="3520193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847678" y="1244601"/>
            <a:ext cx="3343063" cy="3520193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36E1E-5DA8-44B4-845C-52514CD2158D}" type="datetimeFigureOut">
              <a:rPr lang="nl-NL" smtClean="0"/>
              <a:pPr/>
              <a:t>24-01-2024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2A8F-01C1-4256-80B6-FDC4C5BFAE0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78460" y="1193977"/>
            <a:ext cx="3344378" cy="497593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600" indent="0">
              <a:buNone/>
              <a:defRPr sz="1600" b="1"/>
            </a:lvl2pPr>
            <a:lvl3pPr marL="737202" indent="0">
              <a:buNone/>
              <a:defRPr sz="1500" b="1"/>
            </a:lvl3pPr>
            <a:lvl4pPr marL="1105803" indent="0">
              <a:buNone/>
              <a:defRPr sz="1300" b="1"/>
            </a:lvl4pPr>
            <a:lvl5pPr marL="1474403" indent="0">
              <a:buNone/>
              <a:defRPr sz="1300" b="1"/>
            </a:lvl5pPr>
            <a:lvl6pPr marL="1843004" indent="0">
              <a:buNone/>
              <a:defRPr sz="1300" b="1"/>
            </a:lvl6pPr>
            <a:lvl7pPr marL="2211604" indent="0">
              <a:buNone/>
              <a:defRPr sz="1300" b="1"/>
            </a:lvl7pPr>
            <a:lvl8pPr marL="2580206" indent="0">
              <a:buNone/>
              <a:defRPr sz="1300" b="1"/>
            </a:lvl8pPr>
            <a:lvl9pPr marL="2948806" indent="0">
              <a:buNone/>
              <a:defRPr sz="13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78460" y="1691569"/>
            <a:ext cx="3344378" cy="3073224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845049" y="1193977"/>
            <a:ext cx="3345692" cy="497593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600" indent="0">
              <a:buNone/>
              <a:defRPr sz="1600" b="1"/>
            </a:lvl2pPr>
            <a:lvl3pPr marL="737202" indent="0">
              <a:buNone/>
              <a:defRPr sz="1500" b="1"/>
            </a:lvl3pPr>
            <a:lvl4pPr marL="1105803" indent="0">
              <a:buNone/>
              <a:defRPr sz="1300" b="1"/>
            </a:lvl4pPr>
            <a:lvl5pPr marL="1474403" indent="0">
              <a:buNone/>
              <a:defRPr sz="1300" b="1"/>
            </a:lvl5pPr>
            <a:lvl6pPr marL="1843004" indent="0">
              <a:buNone/>
              <a:defRPr sz="1300" b="1"/>
            </a:lvl6pPr>
            <a:lvl7pPr marL="2211604" indent="0">
              <a:buNone/>
              <a:defRPr sz="1300" b="1"/>
            </a:lvl7pPr>
            <a:lvl8pPr marL="2580206" indent="0">
              <a:buNone/>
              <a:defRPr sz="1300" b="1"/>
            </a:lvl8pPr>
            <a:lvl9pPr marL="2948806" indent="0">
              <a:buNone/>
              <a:defRPr sz="13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845049" y="1691569"/>
            <a:ext cx="3345692" cy="3073224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36E1E-5DA8-44B4-845C-52514CD2158D}" type="datetimeFigureOut">
              <a:rPr lang="nl-NL" smtClean="0"/>
              <a:pPr/>
              <a:t>24-01-2024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2A8F-01C1-4256-80B6-FDC4C5BFAE0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36E1E-5DA8-44B4-845C-52514CD2158D}" type="datetimeFigureOut">
              <a:rPr lang="nl-NL" smtClean="0"/>
              <a:pPr/>
              <a:t>24-01-2024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2A8F-01C1-4256-80B6-FDC4C5BFAE0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78460" y="213607"/>
            <a:ext cx="6812280" cy="889000"/>
          </a:xfrm>
          <a:prstGeom prst="rect">
            <a:avLst/>
          </a:prstGeom>
        </p:spPr>
        <p:txBody>
          <a:bodyPr vert="horz" lIns="73728" tIns="36864" rIns="73728" bIns="36864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78460" y="1244601"/>
            <a:ext cx="6812280" cy="3520193"/>
          </a:xfrm>
          <a:prstGeom prst="rect">
            <a:avLst/>
          </a:prstGeom>
        </p:spPr>
        <p:txBody>
          <a:bodyPr vert="horz" lIns="73728" tIns="36864" rIns="73728" bIns="36864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78460" y="4943828"/>
            <a:ext cx="1766147" cy="283986"/>
          </a:xfrm>
          <a:prstGeom prst="rect">
            <a:avLst/>
          </a:prstGeom>
        </p:spPr>
        <p:txBody>
          <a:bodyPr vert="horz" lIns="73728" tIns="36864" rIns="73728" bIns="36864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36E1E-5DA8-44B4-845C-52514CD2158D}" type="datetimeFigureOut">
              <a:rPr lang="nl-NL" smtClean="0"/>
              <a:pPr/>
              <a:t>24-01-2024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586144" y="4943828"/>
            <a:ext cx="2396913" cy="283986"/>
          </a:xfrm>
          <a:prstGeom prst="rect">
            <a:avLst/>
          </a:prstGeom>
        </p:spPr>
        <p:txBody>
          <a:bodyPr vert="horz" lIns="73728" tIns="36864" rIns="73728" bIns="36864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424593" y="4943828"/>
            <a:ext cx="1766147" cy="283986"/>
          </a:xfrm>
          <a:prstGeom prst="rect">
            <a:avLst/>
          </a:prstGeom>
        </p:spPr>
        <p:txBody>
          <a:bodyPr vert="horz" lIns="73728" tIns="36864" rIns="73728" bIns="36864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E2A8F-01C1-4256-80B6-FDC4C5BFAE0C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defTabSz="737281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480" indent="-276480" algn="l" defTabSz="73728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9041" indent="-230400" algn="l" defTabSz="737281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21601" indent="-184320" algn="l" defTabSz="737281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90241" indent="-184320" algn="l" defTabSz="737281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882" indent="-184320" algn="l" defTabSz="737281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7522" indent="-184320" algn="l" defTabSz="73728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6162" indent="-184320" algn="l" defTabSz="73728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4803" indent="-184320" algn="l" defTabSz="73728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3443" indent="-184320" algn="l" defTabSz="73728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7372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68640" algn="l" defTabSz="7372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7281" algn="l" defTabSz="7372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05921" algn="l" defTabSz="7372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74561" algn="l" defTabSz="7372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43202" algn="l" defTabSz="7372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11842" algn="l" defTabSz="7372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80483" algn="l" defTabSz="7372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49123" algn="l" defTabSz="7372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/Users/everardvankemenade/Library/Group%20Containers/UBF8T346G9.ms/WebArchiveCopyPasteTempFiles/com.microsoft.Word/PDSA-image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2260" y="525552"/>
            <a:ext cx="6812280" cy="889000"/>
          </a:xfrm>
        </p:spPr>
        <p:txBody>
          <a:bodyPr/>
          <a:lstStyle/>
          <a:p>
            <a:r>
              <a:rPr lang="nl-NL" sz="3200" dirty="0">
                <a:solidFill>
                  <a:srgbClr val="00A7A2"/>
                </a:solidFill>
              </a:rPr>
              <a:t>     CCC </a:t>
            </a:r>
            <a:r>
              <a:rPr lang="nl-NL" sz="3200" dirty="0" err="1">
                <a:solidFill>
                  <a:srgbClr val="00A7A2"/>
                </a:solidFill>
              </a:rPr>
              <a:t>for</a:t>
            </a:r>
            <a:r>
              <a:rPr lang="nl-NL" sz="3200" dirty="0">
                <a:solidFill>
                  <a:srgbClr val="00A7A2"/>
                </a:solidFill>
              </a:rPr>
              <a:t> managers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08200" y="1866900"/>
            <a:ext cx="6812280" cy="1600200"/>
          </a:xfrm>
        </p:spPr>
        <p:txBody>
          <a:bodyPr/>
          <a:lstStyle/>
          <a:p>
            <a:pPr marL="400050" lvl="1" indent="0">
              <a:buNone/>
            </a:pPr>
            <a:endParaRPr lang="nl-NL" sz="2000" dirty="0">
              <a:solidFill>
                <a:srgbClr val="00A7A2"/>
              </a:solidFill>
            </a:endParaRPr>
          </a:p>
          <a:p>
            <a:pPr marL="400050" lvl="1" indent="0">
              <a:buNone/>
            </a:pPr>
            <a:endParaRPr lang="nl-NL" sz="2000" dirty="0">
              <a:solidFill>
                <a:srgbClr val="00A7A2"/>
              </a:solidFill>
            </a:endParaRPr>
          </a:p>
          <a:p>
            <a:pPr marL="400050" lvl="1" indent="0">
              <a:buNone/>
            </a:pPr>
            <a:endParaRPr lang="nl-NL" sz="2000" dirty="0">
              <a:solidFill>
                <a:srgbClr val="00A7A2"/>
              </a:solidFill>
            </a:endParaRPr>
          </a:p>
          <a:p>
            <a:pPr marL="400050" lvl="1" indent="0">
              <a:buNone/>
            </a:pPr>
            <a:endParaRPr lang="nl-NL" sz="2000" dirty="0">
              <a:solidFill>
                <a:srgbClr val="00A7A2"/>
              </a:solidFill>
            </a:endParaRPr>
          </a:p>
          <a:p>
            <a:pPr marL="400050" lvl="1" indent="0">
              <a:buNone/>
            </a:pPr>
            <a:endParaRPr lang="nl-NL" sz="2000" dirty="0">
              <a:solidFill>
                <a:srgbClr val="00A7A2"/>
              </a:solidFill>
            </a:endParaRPr>
          </a:p>
          <a:p>
            <a:pPr marL="400050" lvl="1" indent="0">
              <a:buNone/>
            </a:pPr>
            <a:r>
              <a:rPr lang="nl-NL" sz="1600" dirty="0">
                <a:solidFill>
                  <a:srgbClr val="00A7A2"/>
                </a:solidFill>
              </a:rPr>
              <a:t>Everard van Kemenade, PhD</a:t>
            </a:r>
          </a:p>
        </p:txBody>
      </p:sp>
      <p:sp>
        <p:nvSpPr>
          <p:cNvPr id="4" name="Tijdelijke aanduiding voor voettekst 2"/>
          <p:cNvSpPr txBox="1">
            <a:spLocks/>
          </p:cNvSpPr>
          <p:nvPr/>
        </p:nvSpPr>
        <p:spPr>
          <a:xfrm>
            <a:off x="736600" y="4800600"/>
            <a:ext cx="5943600" cy="533400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338F8-8D38-2049-9E46-EEB311EE1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34F4F-B49C-1840-A7FF-512DE6331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00A7A2"/>
                </a:solidFill>
              </a:rPr>
              <a:t>Welcome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A7A2"/>
                </a:solidFill>
              </a:rPr>
              <a:t>Introduction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A7A2"/>
                </a:solidFill>
              </a:rPr>
              <a:t>Plan: presented by </a:t>
            </a:r>
            <a:r>
              <a:rPr lang="en-US" sz="2400" dirty="0" err="1">
                <a:solidFill>
                  <a:srgbClr val="00A7A2"/>
                </a:solidFill>
              </a:rPr>
              <a:t>Bregje</a:t>
            </a:r>
            <a:endParaRPr lang="en-US" sz="2400" dirty="0">
              <a:solidFill>
                <a:srgbClr val="00A7A2"/>
              </a:solidFill>
            </a:endParaRP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A7A2"/>
                </a:solidFill>
              </a:rPr>
              <a:t>Do: presented by project team and ambassadors</a:t>
            </a:r>
          </a:p>
          <a:p>
            <a:pPr marL="457200" indent="-457200">
              <a:buAutoNum type="arabicPeriod" startAt="4"/>
            </a:pPr>
            <a:r>
              <a:rPr lang="en-US" sz="2400" dirty="0">
                <a:solidFill>
                  <a:srgbClr val="00A7A2"/>
                </a:solidFill>
              </a:rPr>
              <a:t>Study: presentation of the results</a:t>
            </a:r>
          </a:p>
          <a:p>
            <a:pPr marL="457200" indent="-457200">
              <a:buAutoNum type="arabicPeriod" startAt="4"/>
            </a:pPr>
            <a:r>
              <a:rPr lang="en-US" sz="2400" dirty="0">
                <a:solidFill>
                  <a:srgbClr val="00A7A2"/>
                </a:solidFill>
              </a:rPr>
              <a:t>Study: analysis of the results</a:t>
            </a:r>
          </a:p>
          <a:p>
            <a:pPr marL="457200" indent="-457200">
              <a:buAutoNum type="arabicPeriod" startAt="4"/>
            </a:pPr>
            <a:r>
              <a:rPr lang="en-US" sz="2400" dirty="0">
                <a:solidFill>
                  <a:srgbClr val="00A7A2"/>
                </a:solidFill>
              </a:rPr>
              <a:t>Act: what needs to be adjusted?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A7A2"/>
                </a:solidFill>
              </a:rPr>
              <a:t>Lunch</a:t>
            </a:r>
          </a:p>
        </p:txBody>
      </p:sp>
    </p:spTree>
    <p:extLst>
      <p:ext uri="{BB962C8B-B14F-4D97-AF65-F5344CB8AC3E}">
        <p14:creationId xmlns:p14="http://schemas.microsoft.com/office/powerpoint/2010/main" val="219724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4574C-F27B-6993-AFE2-35B9F3CEF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>
                <a:solidFill>
                  <a:srgbClr val="0FCBC2"/>
                </a:solidFill>
              </a:rPr>
              <a:t>Introduction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F16E2D9-67C2-5BD7-FA6B-9C4EA143DEC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26247" y="2156029"/>
            <a:ext cx="990741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L"/>
          </a:p>
        </p:txBody>
      </p:sp>
      <p:pic>
        <p:nvPicPr>
          <p:cNvPr id="1025" name="Picture 1" descr="Plan Do Study Act Cycle (PDSA) | Whāraurau">
            <a:extLst>
              <a:ext uri="{FF2B5EF4-FFF2-40B4-BE49-F238E27FC236}">
                <a16:creationId xmlns:a16="http://schemas.microsoft.com/office/drawing/2014/main" id="{86A26926-4418-1D23-0F62-B9480E64E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804" y="1371600"/>
            <a:ext cx="4919592" cy="2778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9060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77962-4C59-275F-28A3-3D3D8D08E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>
                <a:solidFill>
                  <a:srgbClr val="0FCBC2"/>
                </a:solidFill>
              </a:rPr>
              <a:t>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424EE-2D52-2C7D-E6F3-338ED765A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19662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1B560-971F-47EE-23D9-0291F6748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>
                <a:solidFill>
                  <a:srgbClr val="0FCBC2"/>
                </a:solidFill>
              </a:rPr>
              <a:t>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23D09-013A-B0BF-3212-4F55B754A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37601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B5EE1-07EA-0602-6641-864A6D892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>
                <a:solidFill>
                  <a:srgbClr val="0FCBC2"/>
                </a:solidFill>
              </a:rPr>
              <a:t>Study</a:t>
            </a:r>
          </a:p>
        </p:txBody>
      </p:sp>
      <p:pic>
        <p:nvPicPr>
          <p:cNvPr id="4" name="Picture 3" descr="A diagram of a process&#10;&#10;Description automatically generated">
            <a:extLst>
              <a:ext uri="{FF2B5EF4-FFF2-40B4-BE49-F238E27FC236}">
                <a16:creationId xmlns:a16="http://schemas.microsoft.com/office/drawing/2014/main" id="{324AFF5A-9D16-CDFD-F996-F43D896CC6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1080770"/>
            <a:ext cx="5943599" cy="3172460"/>
          </a:xfrm>
          <a:prstGeom prst="rect">
            <a:avLst/>
          </a:prstGeom>
        </p:spPr>
      </p:pic>
      <p:pic>
        <p:nvPicPr>
          <p:cNvPr id="2052" name="Picture 4" descr="Kaori Ishikawa - Toolshero">
            <a:extLst>
              <a:ext uri="{FF2B5EF4-FFF2-40B4-BE49-F238E27FC236}">
                <a16:creationId xmlns:a16="http://schemas.microsoft.com/office/drawing/2014/main" id="{4B29EF1E-E3CE-F46D-DCBC-BDE4E865B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886" y="3962400"/>
            <a:ext cx="2736313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633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05066-D670-1742-16BB-2E0B03343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>
                <a:solidFill>
                  <a:srgbClr val="0FCBC2"/>
                </a:solidFill>
              </a:rPr>
              <a:t>Act</a:t>
            </a:r>
          </a:p>
        </p:txBody>
      </p:sp>
    </p:spTree>
    <p:extLst>
      <p:ext uri="{BB962C8B-B14F-4D97-AF65-F5344CB8AC3E}">
        <p14:creationId xmlns:p14="http://schemas.microsoft.com/office/powerpoint/2010/main" val="1622902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5870" y="884182"/>
          <a:ext cx="7543331" cy="4430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0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61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26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8643">
                <a:tc>
                  <a:txBody>
                    <a:bodyPr/>
                    <a:lstStyle/>
                    <a:p>
                      <a:r>
                        <a:rPr lang="en-US" sz="1400" dirty="0"/>
                        <a:t>What?</a:t>
                      </a:r>
                    </a:p>
                  </a:txBody>
                  <a:tcPr marL="75692" marR="75692" marT="35560" marB="3556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With whom?</a:t>
                      </a:r>
                    </a:p>
                  </a:txBody>
                  <a:tcPr marL="75692" marR="75692" marT="35560" marB="3556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When?</a:t>
                      </a:r>
                    </a:p>
                    <a:p>
                      <a:r>
                        <a:rPr lang="en-US" sz="1400" dirty="0" err="1"/>
                        <a:t>Daadline</a:t>
                      </a:r>
                      <a:endParaRPr lang="en-US" sz="1400" dirty="0"/>
                    </a:p>
                  </a:txBody>
                  <a:tcPr marL="75692" marR="75692" marT="35560" marB="3556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How?</a:t>
                      </a:r>
                    </a:p>
                  </a:txBody>
                  <a:tcPr marL="75692" marR="75692" marT="35560" marB="3556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Evidence of success</a:t>
                      </a:r>
                    </a:p>
                  </a:txBody>
                  <a:tcPr marL="75692" marR="75692" marT="35560" marB="355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2080">
                <a:tc>
                  <a:txBody>
                    <a:bodyPr/>
                    <a:lstStyle/>
                    <a:p>
                      <a:r>
                        <a:rPr lang="is-IS" sz="1400" baseline="0" dirty="0"/>
                        <a:t>….</a:t>
                      </a:r>
                      <a:endParaRPr lang="en-US" sz="1400" dirty="0"/>
                    </a:p>
                  </a:txBody>
                  <a:tcPr marL="75692" marR="75692" marT="35560" marB="3556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5692" marR="75692" marT="35560" marB="3556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5692" marR="75692" marT="35560" marB="35560"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endParaRPr lang="en-US" sz="1400" dirty="0"/>
                    </a:p>
                  </a:txBody>
                  <a:tcPr marL="75692" marR="75692" marT="35560" marB="3556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endParaRPr lang="en-US" sz="1400" dirty="0"/>
                    </a:p>
                  </a:txBody>
                  <a:tcPr marL="75692" marR="75692" marT="35560" marB="355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88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5692" marR="75692" marT="35560" marB="3556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endParaRPr lang="en-US" sz="1400" dirty="0"/>
                    </a:p>
                  </a:txBody>
                  <a:tcPr marL="75692" marR="75692" marT="35560" marB="3556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5692" marR="75692" marT="35560" marB="3556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endParaRPr lang="en-US" sz="1400" dirty="0"/>
                    </a:p>
                  </a:txBody>
                  <a:tcPr marL="75692" marR="75692" marT="35560" marB="3556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5692" marR="75692" marT="35560" marB="355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671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5692" marR="75692" marT="35560" marB="3556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5692" marR="75692" marT="35560" marB="3556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5692" marR="75692" marT="35560" marB="3556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endParaRPr lang="en-US" sz="1400" dirty="0"/>
                    </a:p>
                  </a:txBody>
                  <a:tcPr marL="75692" marR="75692" marT="35560" marB="3556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5692" marR="75692" marT="35560" marB="355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6899"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 marL="75692" marR="75692" marT="35560" marB="3556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5692" marR="75692" marT="35560" marB="3556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5692" marR="75692" marT="35560" marB="3556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endParaRPr lang="en-US" sz="1400" dirty="0"/>
                    </a:p>
                  </a:txBody>
                  <a:tcPr marL="75692" marR="75692" marT="35560" marB="3556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5692" marR="75692" marT="35560" marB="355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kstvak 3"/>
          <p:cNvSpPr txBox="1"/>
          <p:nvPr/>
        </p:nvSpPr>
        <p:spPr>
          <a:xfrm>
            <a:off x="3022601" y="228601"/>
            <a:ext cx="1273085" cy="369322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r>
              <a:rPr lang="nl-NL" b="1" dirty="0">
                <a:solidFill>
                  <a:srgbClr val="00A7A2"/>
                </a:solidFill>
              </a:rPr>
              <a:t>Action plan</a:t>
            </a:r>
          </a:p>
        </p:txBody>
      </p:sp>
    </p:spTree>
    <p:extLst>
      <p:ext uri="{BB962C8B-B14F-4D97-AF65-F5344CB8AC3E}">
        <p14:creationId xmlns:p14="http://schemas.microsoft.com/office/powerpoint/2010/main" val="1431830821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Standaardthema.thmx</Template>
  <TotalTime>229</TotalTime>
  <Words>67</Words>
  <Application>Microsoft Macintosh PowerPoint</Application>
  <PresentationFormat>Custom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Wingdings</vt:lpstr>
      <vt:lpstr>Standaardthema</vt:lpstr>
      <vt:lpstr>Office-thema</vt:lpstr>
      <vt:lpstr>     CCC for managers</vt:lpstr>
      <vt:lpstr>AGENDA</vt:lpstr>
      <vt:lpstr>Introduction</vt:lpstr>
      <vt:lpstr>Plan</vt:lpstr>
      <vt:lpstr>Do</vt:lpstr>
      <vt:lpstr>Study</vt:lpstr>
      <vt:lpstr>Act</vt:lpstr>
      <vt:lpstr>PowerPoint Presentation</vt:lpstr>
    </vt:vector>
  </TitlesOfParts>
  <Company>Van Kemenade ACT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Everard Van Kemenade</dc:creator>
  <cp:lastModifiedBy>Everard Everard</cp:lastModifiedBy>
  <cp:revision>20</cp:revision>
  <dcterms:created xsi:type="dcterms:W3CDTF">2018-09-19T09:57:29Z</dcterms:created>
  <dcterms:modified xsi:type="dcterms:W3CDTF">2024-01-24T10:30:37Z</dcterms:modified>
</cp:coreProperties>
</file>