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pPr/>
              <a:t>15/03/18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51248" y="1186929"/>
            <a:ext cx="3273552" cy="1640541"/>
          </a:xfrm>
        </p:spPr>
        <p:txBody>
          <a:bodyPr/>
          <a:lstStyle/>
          <a:p>
            <a:r>
              <a:rPr lang="nl-NL" dirty="0" smtClean="0">
                <a:solidFill>
                  <a:srgbClr val="000000"/>
                </a:solidFill>
              </a:rPr>
              <a:t>SYNERGY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651248" y="3048020"/>
            <a:ext cx="3273552" cy="1414219"/>
          </a:xfrm>
        </p:spPr>
        <p:txBody>
          <a:bodyPr>
            <a:normAutofit fontScale="85000" lnSpcReduction="20000"/>
          </a:bodyPr>
          <a:lstStyle/>
          <a:p>
            <a:r>
              <a:rPr lang="nl-NL" sz="3400" dirty="0" smtClean="0">
                <a:solidFill>
                  <a:schemeClr val="tx1"/>
                </a:solidFill>
              </a:rPr>
              <a:t>The White and </a:t>
            </a:r>
            <a:r>
              <a:rPr lang="nl-NL" sz="3400" dirty="0" err="1" smtClean="0">
                <a:solidFill>
                  <a:schemeClr val="tx1"/>
                </a:solidFill>
              </a:rPr>
              <a:t>Yellow</a:t>
            </a:r>
            <a:r>
              <a:rPr lang="nl-NL" sz="3400" dirty="0" smtClean="0">
                <a:solidFill>
                  <a:schemeClr val="tx1"/>
                </a:solidFill>
              </a:rPr>
              <a:t> Cross Care Foundation</a:t>
            </a:r>
          </a:p>
          <a:p>
            <a:r>
              <a:rPr lang="nl-NL" sz="3000" dirty="0" err="1" smtClean="0">
                <a:solidFill>
                  <a:schemeClr val="tx1"/>
                </a:solidFill>
              </a:rPr>
              <a:t>Trusted</a:t>
            </a:r>
            <a:r>
              <a:rPr lang="nl-NL" sz="3000" dirty="0" smtClean="0">
                <a:solidFill>
                  <a:schemeClr val="tx1"/>
                </a:solidFill>
              </a:rPr>
              <a:t> </a:t>
            </a:r>
            <a:r>
              <a:rPr lang="nl-NL" sz="3300" dirty="0" smtClean="0">
                <a:solidFill>
                  <a:schemeClr val="tx1"/>
                </a:solidFill>
              </a:rPr>
              <a:t>CARE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485" y="2180604"/>
            <a:ext cx="3428687" cy="22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21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00B0AC"/>
                </a:solidFill>
              </a:rPr>
              <a:t>Our</a:t>
            </a:r>
            <a:r>
              <a:rPr lang="nl-NL" dirty="0" smtClean="0">
                <a:solidFill>
                  <a:srgbClr val="00B0AC"/>
                </a:solidFill>
              </a:rPr>
              <a:t> WYCCF</a:t>
            </a:r>
            <a:endParaRPr lang="nl-NL" dirty="0">
              <a:solidFill>
                <a:srgbClr val="00B0AC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Officially founded in 1972</a:t>
            </a:r>
          </a:p>
          <a:p>
            <a:r>
              <a:rPr lang="en-US" dirty="0" smtClean="0"/>
              <a:t>3 departments</a:t>
            </a:r>
          </a:p>
          <a:p>
            <a:r>
              <a:rPr lang="en-US" dirty="0" smtClean="0"/>
              <a:t>10 care products</a:t>
            </a:r>
          </a:p>
          <a:p>
            <a:r>
              <a:rPr lang="en-US" dirty="0" smtClean="0"/>
              <a:t>150 employees</a:t>
            </a:r>
          </a:p>
          <a:p>
            <a:r>
              <a:rPr lang="en-US" dirty="0" smtClean="0"/>
              <a:t>350+ clients</a:t>
            </a:r>
          </a:p>
          <a:p>
            <a:r>
              <a:rPr lang="en-US" dirty="0" smtClean="0"/>
              <a:t>Core values: 	</a:t>
            </a:r>
            <a:r>
              <a:rPr lang="en-US" b="1" dirty="0" err="1" smtClean="0"/>
              <a:t>C</a:t>
            </a:r>
            <a:r>
              <a:rPr lang="en-US" dirty="0" err="1" smtClean="0"/>
              <a:t>lientcentricity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A</a:t>
            </a:r>
            <a:r>
              <a:rPr lang="en-US" dirty="0" smtClean="0"/>
              <a:t>ttentiveness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R</a:t>
            </a:r>
            <a:r>
              <a:rPr lang="en-US" dirty="0" smtClean="0"/>
              <a:t>espect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E</a:t>
            </a:r>
            <a:r>
              <a:rPr lang="en-US" dirty="0" smtClean="0"/>
              <a:t>mpathy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88706" y="2946074"/>
            <a:ext cx="1484555" cy="98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4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00B0AC"/>
                </a:solidFill>
              </a:rPr>
              <a:t>Our</a:t>
            </a:r>
            <a:r>
              <a:rPr lang="nl-NL" dirty="0" smtClean="0">
                <a:solidFill>
                  <a:srgbClr val="00B0AC"/>
                </a:solidFill>
              </a:rPr>
              <a:t> </a:t>
            </a:r>
            <a:r>
              <a:rPr lang="nl-NL" dirty="0" err="1" smtClean="0">
                <a:solidFill>
                  <a:srgbClr val="00B0AC"/>
                </a:solidFill>
              </a:rPr>
              <a:t>future</a:t>
            </a:r>
            <a:r>
              <a:rPr lang="nl-NL" dirty="0" smtClean="0">
                <a:solidFill>
                  <a:srgbClr val="00B0AC"/>
                </a:solidFill>
              </a:rPr>
              <a:t> plans</a:t>
            </a:r>
            <a:endParaRPr lang="nl-NL" dirty="0">
              <a:solidFill>
                <a:srgbClr val="00B0AC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Expand Daycare PG and relocate to </a:t>
            </a:r>
            <a:r>
              <a:rPr lang="en-US" dirty="0" smtClean="0"/>
              <a:t>ground floor </a:t>
            </a:r>
            <a:r>
              <a:rPr lang="en-US" dirty="0" smtClean="0"/>
              <a:t>(Apr. ‘18)</a:t>
            </a:r>
          </a:p>
          <a:p>
            <a:r>
              <a:rPr lang="en-US" dirty="0" smtClean="0"/>
              <a:t>Expand rehab center from 4 to 8 beds (Apr ’18)</a:t>
            </a:r>
          </a:p>
          <a:p>
            <a:r>
              <a:rPr lang="en-US" dirty="0" smtClean="0"/>
              <a:t>Expand nursing home from 44 to 55 (currently)</a:t>
            </a:r>
          </a:p>
          <a:p>
            <a:r>
              <a:rPr lang="en-US" dirty="0"/>
              <a:t>Expand SBC Daycare from 45 to 65 clients (2nd quarter ‘18)</a:t>
            </a:r>
          </a:p>
          <a:p>
            <a:r>
              <a:rPr lang="en-US" dirty="0" smtClean="0"/>
              <a:t>Expand </a:t>
            </a:r>
            <a:r>
              <a:rPr lang="en-US" dirty="0" smtClean="0"/>
              <a:t>elderly care from 21 to 36 (first quarter ’18)</a:t>
            </a:r>
          </a:p>
          <a:p>
            <a:r>
              <a:rPr lang="en-US" dirty="0" smtClean="0"/>
              <a:t>Open </a:t>
            </a:r>
            <a:r>
              <a:rPr lang="en-US" dirty="0" smtClean="0"/>
              <a:t>first Hospice on SXM (2 beds start-up, 2nd half of ‘18)</a:t>
            </a:r>
          </a:p>
          <a:p>
            <a:r>
              <a:rPr lang="en-US" dirty="0" smtClean="0"/>
              <a:t>Research funding options for start of a social workplace (team up with MHF?)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88706" y="2946074"/>
            <a:ext cx="1484555" cy="98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4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00B0AC"/>
                </a:solidFill>
              </a:rPr>
              <a:t>Our</a:t>
            </a:r>
            <a:r>
              <a:rPr lang="nl-NL" dirty="0" smtClean="0">
                <a:solidFill>
                  <a:srgbClr val="00B0AC"/>
                </a:solidFill>
              </a:rPr>
              <a:t> </a:t>
            </a:r>
            <a:r>
              <a:rPr lang="nl-NL" dirty="0" err="1" smtClean="0">
                <a:solidFill>
                  <a:srgbClr val="00B0AC"/>
                </a:solidFill>
              </a:rPr>
              <a:t>strenghts</a:t>
            </a:r>
            <a:endParaRPr lang="nl-NL" dirty="0">
              <a:solidFill>
                <a:srgbClr val="00B0AC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Delivering high quality care, with client as central focus, high service </a:t>
            </a:r>
            <a:r>
              <a:rPr lang="en-US" dirty="0" smtClean="0"/>
              <a:t>level by dedicated staff.</a:t>
            </a:r>
            <a:endParaRPr lang="en-US" dirty="0" smtClean="0"/>
          </a:p>
          <a:p>
            <a:r>
              <a:rPr lang="en-US" dirty="0" smtClean="0"/>
              <a:t>Creating new care products and getting these operational and financially covered</a:t>
            </a:r>
          </a:p>
          <a:p>
            <a:r>
              <a:rPr lang="en-US" dirty="0" smtClean="0"/>
              <a:t>Making use of project funding for out of budget needs (</a:t>
            </a:r>
            <a:r>
              <a:rPr lang="en-US" dirty="0" err="1" smtClean="0"/>
              <a:t>Naf</a:t>
            </a:r>
            <a:r>
              <a:rPr lang="en-US" dirty="0" smtClean="0"/>
              <a:t> 3 million+</a:t>
            </a:r>
            <a:r>
              <a:rPr lang="en-US" dirty="0" smtClean="0"/>
              <a:t>) including post-Irma</a:t>
            </a:r>
            <a:endParaRPr lang="en-US" dirty="0" smtClean="0"/>
          </a:p>
          <a:p>
            <a:r>
              <a:rPr lang="en-US" dirty="0" smtClean="0"/>
              <a:t>Continuous education and investing in local employees (internal growth, employee retention)</a:t>
            </a:r>
          </a:p>
          <a:p>
            <a:r>
              <a:rPr lang="en-US" dirty="0" smtClean="0"/>
              <a:t>Internal quality audit team, JCI, </a:t>
            </a:r>
            <a:r>
              <a:rPr lang="en-US" dirty="0" err="1" smtClean="0"/>
              <a:t>actionplans</a:t>
            </a:r>
            <a:r>
              <a:rPr lang="en-US" dirty="0" smtClean="0"/>
              <a:t>, results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88706" y="2946074"/>
            <a:ext cx="1484555" cy="98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3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00B0AC"/>
                </a:solidFill>
              </a:rPr>
              <a:t>Our</a:t>
            </a:r>
            <a:r>
              <a:rPr lang="nl-NL" dirty="0" smtClean="0">
                <a:solidFill>
                  <a:srgbClr val="00B0AC"/>
                </a:solidFill>
              </a:rPr>
              <a:t> </a:t>
            </a:r>
            <a:r>
              <a:rPr lang="nl-NL" dirty="0" err="1" smtClean="0">
                <a:solidFill>
                  <a:srgbClr val="00B0AC"/>
                </a:solidFill>
              </a:rPr>
              <a:t>challenges</a:t>
            </a:r>
            <a:endParaRPr lang="nl-NL" dirty="0">
              <a:solidFill>
                <a:srgbClr val="00B0AC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very low visibility, little media presence, </a:t>
            </a:r>
            <a:r>
              <a:rPr lang="en-US" smtClean="0"/>
              <a:t>limited PR.</a:t>
            </a:r>
            <a:endParaRPr lang="en-US" dirty="0" smtClean="0"/>
          </a:p>
          <a:p>
            <a:r>
              <a:rPr lang="en-US" dirty="0" smtClean="0"/>
              <a:t>In facing financial challenges with Government and SZV we stand alone, fragmented healthcare, lack of making “one fist”.</a:t>
            </a:r>
          </a:p>
          <a:p>
            <a:r>
              <a:rPr lang="en-US" dirty="0" smtClean="0"/>
              <a:t>The healthcare chain (both with outside healthcare providers and internally) has gaps and lapses (Integrated Care).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88706" y="2946074"/>
            <a:ext cx="1484555" cy="98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3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49</TotalTime>
  <Words>264</Words>
  <Application>Microsoft Macintosh PowerPoint</Application>
  <PresentationFormat>Diavoorstelling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Inspiratie</vt:lpstr>
      <vt:lpstr>SYNERGY</vt:lpstr>
      <vt:lpstr>Our WYCCF</vt:lpstr>
      <vt:lpstr>Our future plans</vt:lpstr>
      <vt:lpstr>Our strenghts</vt:lpstr>
      <vt:lpstr>Our challenges</vt:lpstr>
    </vt:vector>
  </TitlesOfParts>
  <Company>Van Kemenade ACT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SYNERGY</dc:title>
  <dc:creator>Everard Van Kemenade</dc:creator>
  <cp:lastModifiedBy>Everard Van Kemenade</cp:lastModifiedBy>
  <cp:revision>8</cp:revision>
  <dcterms:created xsi:type="dcterms:W3CDTF">2018-02-23T09:31:44Z</dcterms:created>
  <dcterms:modified xsi:type="dcterms:W3CDTF">2018-03-15T18:27:07Z</dcterms:modified>
</cp:coreProperties>
</file>