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A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9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pPr/>
              <a:t>15/03/18</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pPr/>
              <a:t>‹nr.›</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nl-NL" smtClean="0"/>
              <a:t>Titelstijl van model bewerken</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nl-NL" smtClean="0"/>
              <a:t>Sleep de afbeelding naar de tijdelijke aanduiding of klik op het pictogram als u een afbeelding wilt toevoegen</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nl-NL" smtClean="0"/>
              <a:t>Titelstijl van model bewerken</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fbeelding met bijschrift,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nl-NL" smtClean="0"/>
              <a:t>Sleep de afbeelding naar de tijdelijke aanduiding of klik op het pictogram als u een afbeelding wilt toevoegen</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nl-NL" smtClean="0"/>
              <a:t>Titelstijl van model bewerken</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afbeeldingen met bijschrif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nl-NL" smtClean="0"/>
              <a:t>Sleep de afbeelding naar de tijdelijke aanduiding of klik op het pictogram als u een afbeelding wilt toevoegen</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nl-NL" smtClean="0"/>
              <a:t>Titelstijl van model bewerken</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nl-NL" smtClean="0"/>
              <a:t>Sleep de afbeelding naar de tijdelijke aanduiding of klik op het pictogram als u een afbeelding wilt toevoegen</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nl-NL" smtClean="0"/>
              <a:t>Sleep de afbeelding naar de tijdelijke aanduiding of klik op het pictogram als u een afbeelding wilt toevoegen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afbeeldingen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nl-NL" smtClean="0"/>
              <a:t>Titelstijl van model bewerken</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nl-NL" smtClean="0"/>
              <a:t>Sleep de afbeelding naar de tijdelijke aanduiding of klik op het pictogram als u een afbeelding wilt toevoegen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afbeeldingen, 2 bijschrifte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en, 3 bijschrifte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nl-NL" smtClean="0"/>
              <a:t>Sleep de afbeelding naar de tijdelijke aanduiding of klik op het pictogram als u een afbeelding wilt toevoegen</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nl-NL" smtClean="0"/>
              <a:t>Titelstijl van model bewerken</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pPr/>
              <a:t>15/03/18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pPr/>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nl-NL" smtClean="0"/>
              <a:t>Titelstijl van model bewerken</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pPr/>
              <a:t>15/03/18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Content Placeholder 2"/>
          <p:cNvSpPr>
            <a:spLocks noGrp="1"/>
          </p:cNvSpPr>
          <p:nvPr>
            <p:ph idx="1"/>
          </p:nvPr>
        </p:nvSpPr>
        <p:spPr/>
        <p:txBody>
          <a:bodyPr>
            <a:normAutofit/>
          </a:bodyPr>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pPr/>
              <a:t>15/03/18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dia met afbeeldin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pPr/>
              <a:t>15/03/18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pPr/>
              <a:t>‹nr.›</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nl-NL" smtClean="0"/>
              <a:t>Sleep de afbeelding naar de tijdelijke aanduiding of klik op het pictogram als u een afbeelding wilt toevoegen</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nl-NL" smtClean="0"/>
              <a:t>Titelstijl van model bewerken</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ekop">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nl-NL" smtClean="0"/>
              <a:t>Titelstijl van model bewerken</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pPr/>
              <a:t>15/03/18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ee objecten">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nl-NL" smtClean="0"/>
              <a:t>Titelstijl van model bewerken</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nl-NL" smtClean="0"/>
              <a:t>Titelstijl van model bewerken</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pPr/>
              <a:t>15/03/18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pPr/>
              <a:t>‹nr.›</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nl-NL" smtClean="0"/>
              <a:t>Titelstijl van model bewerken</a:t>
            </a:r>
            <a:endParaRPr/>
          </a:p>
        </p:txBody>
      </p:sp>
      <p:sp>
        <p:nvSpPr>
          <p:cNvPr id="3" name="Date Placeholder 2"/>
          <p:cNvSpPr>
            <a:spLocks noGrp="1"/>
          </p:cNvSpPr>
          <p:nvPr>
            <p:ph type="dt" sz="half" idx="10"/>
          </p:nvPr>
        </p:nvSpPr>
        <p:spPr/>
        <p:txBody>
          <a:bodyPr/>
          <a:lstStyle/>
          <a:p>
            <a:fld id="{A2F0292D-1797-49A5-8D2D-8D50C72EF3CC}" type="datetimeFigureOut">
              <a:rPr lang="en-US" smtClean="0"/>
              <a:pPr/>
              <a:t>15/03/18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pPr/>
              <a:t>‹nr.›</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pPr/>
              <a:t>15/03/18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pPr/>
              <a:t>‹nr.›</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nl-NL" smtClean="0"/>
              <a:t>Titelstijl van model bewerken</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2F0292D-1797-49A5-8D2D-8D50C72EF3CC}" type="datetimeFigureOut">
              <a:rPr lang="en-US" smtClean="0"/>
              <a:pPr/>
              <a:t>15/03/18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pPr/>
              <a:t>15/03/18</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nl-NL" smtClean="0"/>
              <a:t>Titelstijl van model bewerken</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pPr/>
              <a:t>‹nr.›</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51248" y="1186929"/>
            <a:ext cx="3273552" cy="1640541"/>
          </a:xfrm>
        </p:spPr>
        <p:txBody>
          <a:bodyPr/>
          <a:lstStyle/>
          <a:p>
            <a:r>
              <a:rPr lang="nl-NL" dirty="0" smtClean="0"/>
              <a:t>SYNERGY</a:t>
            </a:r>
            <a:endParaRPr lang="nl-NL" dirty="0"/>
          </a:p>
        </p:txBody>
      </p:sp>
      <p:sp>
        <p:nvSpPr>
          <p:cNvPr id="3" name="Subtitel 2"/>
          <p:cNvSpPr>
            <a:spLocks noGrp="1"/>
          </p:cNvSpPr>
          <p:nvPr>
            <p:ph type="subTitle" idx="1"/>
          </p:nvPr>
        </p:nvSpPr>
        <p:spPr>
          <a:xfrm>
            <a:off x="4651248" y="3048020"/>
            <a:ext cx="3273552" cy="1414219"/>
          </a:xfrm>
        </p:spPr>
        <p:txBody>
          <a:bodyPr>
            <a:normAutofit fontScale="47500" lnSpcReduction="20000"/>
          </a:bodyPr>
          <a:lstStyle/>
          <a:p>
            <a:r>
              <a:rPr lang="nl-NL" sz="3400" dirty="0" smtClean="0"/>
              <a:t>Presentation </a:t>
            </a:r>
            <a:r>
              <a:rPr lang="nl-NL" sz="3400" dirty="0" err="1" smtClean="0"/>
              <a:t>by</a:t>
            </a:r>
            <a:endParaRPr lang="nl-NL" sz="3400" dirty="0" smtClean="0"/>
          </a:p>
          <a:p>
            <a:endParaRPr lang="nl-NL" sz="3400" dirty="0" smtClean="0"/>
          </a:p>
          <a:p>
            <a:r>
              <a:rPr lang="nl-NL" sz="3400" dirty="0" smtClean="0"/>
              <a:t>Ms. Renetta Mercurius-Blair</a:t>
            </a:r>
          </a:p>
          <a:p>
            <a:endParaRPr lang="nl-NL" sz="3400" dirty="0" smtClean="0"/>
          </a:p>
          <a:p>
            <a:r>
              <a:rPr lang="nl-NL" sz="3400" dirty="0" smtClean="0"/>
              <a:t>St. Eustatius Auxiliary Home Foundation</a:t>
            </a:r>
          </a:p>
          <a:p>
            <a:endParaRPr lang="nl-NL" sz="3400" dirty="0" smtClean="0"/>
          </a:p>
          <a:p>
            <a:endParaRPr lang="nl-NL" dirty="0" smtClean="0"/>
          </a:p>
          <a:p>
            <a:endParaRPr lang="nl-NL" dirty="0"/>
          </a:p>
        </p:txBody>
      </p:sp>
      <p:pic>
        <p:nvPicPr>
          <p:cNvPr id="5" name="Afbeelding 4"/>
          <p:cNvPicPr>
            <a:picLocks noChangeAspect="1"/>
          </p:cNvPicPr>
          <p:nvPr/>
        </p:nvPicPr>
        <p:blipFill>
          <a:blip r:embed="rId2"/>
          <a:stretch>
            <a:fillRect/>
          </a:stretch>
        </p:blipFill>
        <p:spPr>
          <a:xfrm>
            <a:off x="1068485" y="2180604"/>
            <a:ext cx="3428687" cy="2281635"/>
          </a:xfrm>
          <a:prstGeom prst="rect">
            <a:avLst/>
          </a:prstGeom>
        </p:spPr>
      </p:pic>
    </p:spTree>
    <p:extLst>
      <p:ext uri="{BB962C8B-B14F-4D97-AF65-F5344CB8AC3E}">
        <p14:creationId xmlns:p14="http://schemas.microsoft.com/office/powerpoint/2010/main" val="370321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B0AC"/>
                </a:solidFill>
              </a:rPr>
              <a:t>My Organisation</a:t>
            </a:r>
            <a:endParaRPr lang="nl-NL" dirty="0">
              <a:solidFill>
                <a:srgbClr val="00B0AC"/>
              </a:solidFill>
            </a:endParaRPr>
          </a:p>
        </p:txBody>
      </p:sp>
      <p:sp>
        <p:nvSpPr>
          <p:cNvPr id="3" name="Tijdelijke aanduiding voor inhoud 2"/>
          <p:cNvSpPr>
            <a:spLocks noGrp="1"/>
          </p:cNvSpPr>
          <p:nvPr>
            <p:ph idx="1"/>
          </p:nvPr>
        </p:nvSpPr>
        <p:spPr/>
        <p:txBody>
          <a:bodyPr>
            <a:normAutofit fontScale="92500" lnSpcReduction="20000"/>
          </a:bodyPr>
          <a:lstStyle/>
          <a:p>
            <a:r>
              <a:rPr lang="en-US" b="1" dirty="0" smtClean="0"/>
              <a:t>Introduction </a:t>
            </a:r>
          </a:p>
          <a:p>
            <a:r>
              <a:rPr lang="en-US" dirty="0" smtClean="0"/>
              <a:t>The Auxiliary Home was officially established in 1986 as a Day Care center for the Elderly and disabled senior citizens, after a group of Elderly ladies recognized that the elderly within the community were becoming socially isolated. There were no structured care for the elderly in previous years. When a elderly person could no longer remain at home due to deteriorating physical/ medical condition, they were taken to the hospital to receive long term care. In 1997 the Auxiliary Home was officially established as a care facility providing care services for the elderly now over the past 20 years to date, hence, care for the elderly started to develop and increase in demand.</a:t>
            </a:r>
          </a:p>
          <a:p>
            <a:endParaRPr lang="en-US" dirty="0" smtClean="0"/>
          </a:p>
          <a:p>
            <a:endParaRPr lang="nl-NL" dirty="0" smtClean="0"/>
          </a:p>
          <a:p>
            <a:endParaRPr lang="nl-NL" dirty="0"/>
          </a:p>
        </p:txBody>
      </p:sp>
      <p:pic>
        <p:nvPicPr>
          <p:cNvPr id="4" name="Afbeelding 3"/>
          <p:cNvPicPr>
            <a:picLocks noChangeAspect="1"/>
          </p:cNvPicPr>
          <p:nvPr/>
        </p:nvPicPr>
        <p:blipFill>
          <a:blip r:embed="rId2" cstate="print"/>
          <a:stretch>
            <a:fillRect/>
          </a:stretch>
        </p:blipFill>
        <p:spPr>
          <a:xfrm flipH="1">
            <a:off x="788706" y="2946074"/>
            <a:ext cx="1484555" cy="987904"/>
          </a:xfrm>
          <a:prstGeom prst="rect">
            <a:avLst/>
          </a:prstGeom>
        </p:spPr>
      </p:pic>
    </p:spTree>
    <p:extLst>
      <p:ext uri="{BB962C8B-B14F-4D97-AF65-F5344CB8AC3E}">
        <p14:creationId xmlns:p14="http://schemas.microsoft.com/office/powerpoint/2010/main" val="350604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685800"/>
            <a:ext cx="4948238" cy="305718"/>
          </a:xfrm>
        </p:spPr>
        <p:txBody>
          <a:bodyPr/>
          <a:lstStyle/>
          <a:p>
            <a:r>
              <a:rPr lang="en-US" sz="1400" dirty="0" smtClean="0">
                <a:solidFill>
                  <a:schemeClr val="tx1"/>
                </a:solidFill>
              </a:rPr>
              <a:t>Introduction cont’d</a:t>
            </a:r>
            <a:endParaRPr lang="en-US" sz="1400" dirty="0">
              <a:solidFill>
                <a:schemeClr val="tx1"/>
              </a:solidFill>
            </a:endParaRPr>
          </a:p>
        </p:txBody>
      </p:sp>
      <p:sp>
        <p:nvSpPr>
          <p:cNvPr id="3" name="Content Placeholder 2"/>
          <p:cNvSpPr>
            <a:spLocks noGrp="1"/>
          </p:cNvSpPr>
          <p:nvPr>
            <p:ph idx="1"/>
          </p:nvPr>
        </p:nvSpPr>
        <p:spPr>
          <a:xfrm>
            <a:off x="3429000" y="1134738"/>
            <a:ext cx="4946602" cy="4991426"/>
          </a:xfrm>
        </p:spPr>
        <p:txBody>
          <a:bodyPr>
            <a:normAutofit fontScale="92500" lnSpcReduction="20000"/>
          </a:bodyPr>
          <a:lstStyle/>
          <a:p>
            <a:r>
              <a:rPr lang="en-US" dirty="0" smtClean="0"/>
              <a:t>Since beginning of its operation the Auxiliary Home has grown from a 9 bed facility to a 21 bed facility with a small Home Care Project and is recognized as a professional health care organization. The Foundation is currently one of the major health care  providers on St. Eustatius, providing care to a growing target group with diverse care needs. </a:t>
            </a:r>
          </a:p>
          <a:p>
            <a:r>
              <a:rPr lang="en-US" dirty="0" smtClean="0"/>
              <a:t>Currently we deliver the following care products;</a:t>
            </a:r>
          </a:p>
          <a:p>
            <a:r>
              <a:rPr lang="en-US" dirty="0" smtClean="0"/>
              <a:t>Nursing Care</a:t>
            </a:r>
          </a:p>
          <a:p>
            <a:r>
              <a:rPr lang="en-US" dirty="0" smtClean="0"/>
              <a:t>Elderly Care</a:t>
            </a:r>
          </a:p>
          <a:p>
            <a:r>
              <a:rPr lang="en-US" dirty="0" smtClean="0"/>
              <a:t>Day Care</a:t>
            </a:r>
          </a:p>
          <a:p>
            <a:r>
              <a:rPr lang="en-US" dirty="0" smtClean="0"/>
              <a:t>Rehabilitative Care</a:t>
            </a:r>
          </a:p>
          <a:p>
            <a:r>
              <a:rPr lang="en-US" dirty="0" smtClean="0"/>
              <a:t>Home Care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685800"/>
            <a:ext cx="4948238" cy="206566"/>
          </a:xfrm>
        </p:spPr>
        <p:txBody>
          <a:bodyPr/>
          <a:lstStyle/>
          <a:p>
            <a:r>
              <a:rPr lang="en-US" sz="1400" dirty="0" smtClean="0"/>
              <a:t>Cont’d</a:t>
            </a:r>
            <a:endParaRPr lang="en-US" sz="1400" dirty="0"/>
          </a:p>
        </p:txBody>
      </p:sp>
      <p:sp>
        <p:nvSpPr>
          <p:cNvPr id="3" name="Content Placeholder 2"/>
          <p:cNvSpPr>
            <a:spLocks noGrp="1"/>
          </p:cNvSpPr>
          <p:nvPr>
            <p:ph idx="1"/>
          </p:nvPr>
        </p:nvSpPr>
        <p:spPr>
          <a:xfrm>
            <a:off x="3429000" y="892367"/>
            <a:ext cx="4946602" cy="5420298"/>
          </a:xfrm>
        </p:spPr>
        <p:txBody>
          <a:bodyPr>
            <a:normAutofit fontScale="62500" lnSpcReduction="20000"/>
          </a:bodyPr>
          <a:lstStyle/>
          <a:p>
            <a:endParaRPr lang="en-US" dirty="0" smtClean="0">
              <a:solidFill>
                <a:srgbClr val="00B050"/>
              </a:solidFill>
            </a:endParaRPr>
          </a:p>
          <a:p>
            <a:r>
              <a:rPr lang="en-US" dirty="0" smtClean="0">
                <a:solidFill>
                  <a:srgbClr val="00B050"/>
                </a:solidFill>
              </a:rPr>
              <a:t>Vision Statement</a:t>
            </a:r>
            <a:br>
              <a:rPr lang="en-US" dirty="0" smtClean="0">
                <a:solidFill>
                  <a:srgbClr val="00B050"/>
                </a:solidFill>
              </a:rPr>
            </a:br>
            <a:endParaRPr lang="en-US" dirty="0" smtClean="0">
              <a:solidFill>
                <a:srgbClr val="00B050"/>
              </a:solidFill>
            </a:endParaRPr>
          </a:p>
          <a:p>
            <a:r>
              <a:rPr lang="en-US" dirty="0" smtClean="0"/>
              <a:t>The Auxiliary Home strives to deliver client centered care that is trusted and sustainable. We have identified and want to fulfill the growing needs of elderly care on St. Eustatius. This diverse environment offers professional development for our employees. We are committed because we care.</a:t>
            </a:r>
          </a:p>
          <a:p>
            <a:r>
              <a:rPr lang="en-US" dirty="0" smtClean="0">
                <a:solidFill>
                  <a:srgbClr val="00B050"/>
                </a:solidFill>
              </a:rPr>
              <a:t>Mission of the Auxiliary Home …</a:t>
            </a:r>
            <a:r>
              <a:rPr lang="en-US" dirty="0" smtClean="0"/>
              <a:t/>
            </a:r>
            <a:br>
              <a:rPr lang="en-US" dirty="0" smtClean="0"/>
            </a:br>
            <a:endParaRPr lang="en-US" dirty="0" smtClean="0"/>
          </a:p>
          <a:p>
            <a:r>
              <a:rPr lang="en-US" dirty="0" smtClean="0"/>
              <a:t>To provide client centered quality health care, with trained and committed professionals in a clean, safe and secure environment</a:t>
            </a:r>
          </a:p>
          <a:p>
            <a:r>
              <a:rPr lang="en-US" dirty="0" smtClean="0">
                <a:solidFill>
                  <a:srgbClr val="00B050"/>
                </a:solidFill>
              </a:rPr>
              <a:t>Motto</a:t>
            </a:r>
            <a:r>
              <a:rPr lang="en-US" dirty="0" smtClean="0"/>
              <a:t> </a:t>
            </a:r>
            <a:br>
              <a:rPr lang="en-US" dirty="0" smtClean="0"/>
            </a:br>
            <a:r>
              <a:rPr lang="en-US" dirty="0" smtClean="0"/>
              <a:t/>
            </a:r>
            <a:br>
              <a:rPr lang="en-US" dirty="0" smtClean="0"/>
            </a:br>
            <a:r>
              <a:rPr lang="en-US" dirty="0" smtClean="0"/>
              <a:t>“We Care”</a:t>
            </a:r>
            <a:br>
              <a:rPr lang="en-US" dirty="0" smtClean="0"/>
            </a:br>
            <a:r>
              <a:rPr lang="en-US" dirty="0" smtClean="0"/>
              <a:t/>
            </a:r>
            <a:br>
              <a:rPr lang="en-US" dirty="0" smtClean="0"/>
            </a:br>
            <a:r>
              <a:rPr lang="en-US" dirty="0" smtClean="0"/>
              <a:t>We care refer to us as a united group of people with one common goal committed to providing quality care to the Elderly</a:t>
            </a:r>
          </a:p>
          <a:p>
            <a:r>
              <a:rPr lang="en-US" dirty="0" smtClean="0">
                <a:solidFill>
                  <a:srgbClr val="00B050"/>
                </a:solidFill>
              </a:rPr>
              <a:t>Selected Key Values</a:t>
            </a:r>
            <a:br>
              <a:rPr lang="en-US" dirty="0" smtClean="0">
                <a:solidFill>
                  <a:srgbClr val="00B050"/>
                </a:solidFill>
              </a:rPr>
            </a:br>
            <a:r>
              <a:rPr lang="en-US" dirty="0" smtClean="0"/>
              <a:t> </a:t>
            </a:r>
            <a:br>
              <a:rPr lang="en-US" dirty="0" smtClean="0"/>
            </a:br>
            <a:r>
              <a:rPr lang="en-US" dirty="0" smtClean="0"/>
              <a:t>Respect</a:t>
            </a:r>
            <a:br>
              <a:rPr lang="en-US" dirty="0" smtClean="0"/>
            </a:br>
            <a:r>
              <a:rPr lang="en-US" dirty="0" smtClean="0"/>
              <a:t>Commitment</a:t>
            </a:r>
            <a:br>
              <a:rPr lang="en-US" dirty="0" smtClean="0"/>
            </a:br>
            <a:r>
              <a:rPr lang="en-US" dirty="0" smtClean="0"/>
              <a:t>Trust</a:t>
            </a:r>
            <a:br>
              <a:rPr lang="en-US" dirty="0" smtClean="0"/>
            </a:br>
            <a:r>
              <a:rPr lang="en-US" dirty="0" smtClean="0"/>
              <a:t>Responsibility</a:t>
            </a:r>
            <a:br>
              <a:rPr lang="en-US" dirty="0" smtClean="0"/>
            </a:br>
            <a:r>
              <a:rPr lang="en-US" dirty="0" smtClean="0"/>
              <a:t>Safety </a:t>
            </a:r>
            <a:br>
              <a:rPr lang="en-US" dirty="0" smtClean="0"/>
            </a:b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solidFill>
                  <a:srgbClr val="00B0AC"/>
                </a:solidFill>
              </a:rPr>
              <a:t>Our</a:t>
            </a:r>
            <a:r>
              <a:rPr lang="nl-NL" dirty="0" smtClean="0">
                <a:solidFill>
                  <a:srgbClr val="00B0AC"/>
                </a:solidFill>
              </a:rPr>
              <a:t> </a:t>
            </a:r>
            <a:r>
              <a:rPr lang="nl-NL" dirty="0" err="1" smtClean="0">
                <a:solidFill>
                  <a:srgbClr val="00B0AC"/>
                </a:solidFill>
              </a:rPr>
              <a:t>strenghts</a:t>
            </a:r>
            <a:endParaRPr lang="nl-NL" dirty="0">
              <a:solidFill>
                <a:srgbClr val="00B0AC"/>
              </a:solidFill>
            </a:endParaRPr>
          </a:p>
        </p:txBody>
      </p:sp>
      <p:sp>
        <p:nvSpPr>
          <p:cNvPr id="3" name="Tijdelijke aanduiding voor inhoud 2"/>
          <p:cNvSpPr>
            <a:spLocks noGrp="1"/>
          </p:cNvSpPr>
          <p:nvPr>
            <p:ph idx="1"/>
          </p:nvPr>
        </p:nvSpPr>
        <p:spPr/>
        <p:txBody>
          <a:bodyPr/>
          <a:lstStyle/>
          <a:p>
            <a:r>
              <a:rPr lang="nl-NL" dirty="0" smtClean="0"/>
              <a:t>Committment of staff to their work and the pride shown in provide quality service.</a:t>
            </a:r>
          </a:p>
          <a:p>
            <a:r>
              <a:rPr lang="nl-NL" dirty="0" smtClean="0"/>
              <a:t>Good team working.</a:t>
            </a:r>
          </a:p>
          <a:p>
            <a:r>
              <a:rPr lang="nl-NL" dirty="0" smtClean="0"/>
              <a:t>Providing professional care </a:t>
            </a:r>
            <a:r>
              <a:rPr lang="nl-NL" smtClean="0"/>
              <a:t>service for the elderly that </a:t>
            </a:r>
            <a:r>
              <a:rPr lang="nl-NL" dirty="0" smtClean="0"/>
              <a:t>is trusted by </a:t>
            </a:r>
            <a:r>
              <a:rPr lang="nl-NL" smtClean="0"/>
              <a:t>the community.</a:t>
            </a:r>
            <a:endParaRPr lang="nl-NL" dirty="0"/>
          </a:p>
        </p:txBody>
      </p:sp>
      <p:pic>
        <p:nvPicPr>
          <p:cNvPr id="4" name="Afbeelding 3"/>
          <p:cNvPicPr>
            <a:picLocks noChangeAspect="1"/>
          </p:cNvPicPr>
          <p:nvPr/>
        </p:nvPicPr>
        <p:blipFill>
          <a:blip r:embed="rId2" cstate="print"/>
          <a:stretch>
            <a:fillRect/>
          </a:stretch>
        </p:blipFill>
        <p:spPr>
          <a:xfrm flipH="1">
            <a:off x="788706" y="2946074"/>
            <a:ext cx="1484555" cy="987904"/>
          </a:xfrm>
          <a:prstGeom prst="rect">
            <a:avLst/>
          </a:prstGeom>
        </p:spPr>
      </p:pic>
    </p:spTree>
    <p:extLst>
      <p:ext uri="{BB962C8B-B14F-4D97-AF65-F5344CB8AC3E}">
        <p14:creationId xmlns:p14="http://schemas.microsoft.com/office/powerpoint/2010/main" val="340773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0" y="428280"/>
            <a:ext cx="4948238" cy="515039"/>
          </a:xfrm>
        </p:spPr>
        <p:txBody>
          <a:bodyPr/>
          <a:lstStyle/>
          <a:p>
            <a:r>
              <a:rPr lang="nl-NL" dirty="0" err="1" smtClean="0">
                <a:solidFill>
                  <a:srgbClr val="00B0AC"/>
                </a:solidFill>
              </a:rPr>
              <a:t>Our</a:t>
            </a:r>
            <a:r>
              <a:rPr lang="nl-NL" dirty="0" smtClean="0">
                <a:solidFill>
                  <a:srgbClr val="00B0AC"/>
                </a:solidFill>
              </a:rPr>
              <a:t> </a:t>
            </a:r>
            <a:r>
              <a:rPr lang="nl-NL" dirty="0" err="1" smtClean="0">
                <a:solidFill>
                  <a:srgbClr val="00B0AC"/>
                </a:solidFill>
              </a:rPr>
              <a:t>challenges</a:t>
            </a:r>
            <a:endParaRPr lang="nl-NL" dirty="0">
              <a:solidFill>
                <a:srgbClr val="00B0AC"/>
              </a:solidFill>
            </a:endParaRPr>
          </a:p>
        </p:txBody>
      </p:sp>
      <p:sp>
        <p:nvSpPr>
          <p:cNvPr id="3" name="Tijdelijke aanduiding voor inhoud 2"/>
          <p:cNvSpPr>
            <a:spLocks noGrp="1"/>
          </p:cNvSpPr>
          <p:nvPr>
            <p:ph idx="1"/>
          </p:nvPr>
        </p:nvSpPr>
        <p:spPr>
          <a:xfrm>
            <a:off x="3429000" y="1200840"/>
            <a:ext cx="4946602" cy="4925324"/>
          </a:xfrm>
        </p:spPr>
        <p:txBody>
          <a:bodyPr>
            <a:normAutofit fontScale="92500" lnSpcReduction="20000"/>
          </a:bodyPr>
          <a:lstStyle/>
          <a:p>
            <a:r>
              <a:rPr lang="nl-NL" dirty="0" smtClean="0"/>
              <a:t>Training – trainers are not available on island, we have to bring in from overseas, and this take a lot from our education budget.</a:t>
            </a:r>
          </a:p>
          <a:p>
            <a:r>
              <a:rPr lang="nl-NL" dirty="0" smtClean="0"/>
              <a:t>Upgrading / training of staff sometimes not possible due to staff replacement problem.</a:t>
            </a:r>
          </a:p>
          <a:p>
            <a:r>
              <a:rPr lang="nl-NL" dirty="0" smtClean="0"/>
              <a:t>Staff expertise in relation to dementia and psychogeratric care is limited.</a:t>
            </a:r>
          </a:p>
          <a:p>
            <a:r>
              <a:rPr lang="nl-NL" dirty="0" smtClean="0"/>
              <a:t>s</a:t>
            </a:r>
            <a:r>
              <a:rPr lang="nl-NL" dirty="0" smtClean="0"/>
              <a:t>mall </a:t>
            </a:r>
            <a:r>
              <a:rPr lang="nl-NL" dirty="0" smtClean="0"/>
              <a:t>scale island – social activities </a:t>
            </a:r>
            <a:r>
              <a:rPr lang="nl-NL" dirty="0" err="1" smtClean="0"/>
              <a:t>outside</a:t>
            </a:r>
            <a:r>
              <a:rPr lang="nl-NL" dirty="0" smtClean="0"/>
              <a:t> </a:t>
            </a:r>
            <a:r>
              <a:rPr lang="nl-NL" dirty="0" smtClean="0"/>
              <a:t>parameters </a:t>
            </a:r>
            <a:r>
              <a:rPr lang="nl-NL" dirty="0" smtClean="0"/>
              <a:t>of the Home is limited.</a:t>
            </a:r>
          </a:p>
          <a:p>
            <a:r>
              <a:rPr lang="nl-NL" dirty="0" smtClean="0"/>
              <a:t>Medical equipment and materials not easily available on island, waiting time to import is lengthy.</a:t>
            </a:r>
          </a:p>
          <a:p>
            <a:r>
              <a:rPr lang="nl-NL" dirty="0" smtClean="0"/>
              <a:t>Technical </a:t>
            </a:r>
            <a:r>
              <a:rPr lang="nl-NL" dirty="0" smtClean="0"/>
              <a:t>maintenance </a:t>
            </a:r>
            <a:r>
              <a:rPr lang="nl-NL" dirty="0" smtClean="0"/>
              <a:t>of equipment -  technicians are not always available on island.</a:t>
            </a:r>
          </a:p>
          <a:p>
            <a:endParaRPr lang="nl-NL" dirty="0"/>
          </a:p>
        </p:txBody>
      </p:sp>
      <p:pic>
        <p:nvPicPr>
          <p:cNvPr id="4" name="Afbeelding 3"/>
          <p:cNvPicPr>
            <a:picLocks noChangeAspect="1"/>
          </p:cNvPicPr>
          <p:nvPr/>
        </p:nvPicPr>
        <p:blipFill>
          <a:blip r:embed="rId2" cstate="print"/>
          <a:stretch>
            <a:fillRect/>
          </a:stretch>
        </p:blipFill>
        <p:spPr>
          <a:xfrm flipH="1">
            <a:off x="788706" y="2946074"/>
            <a:ext cx="1484555" cy="987904"/>
          </a:xfrm>
          <a:prstGeom prst="rect">
            <a:avLst/>
          </a:prstGeom>
        </p:spPr>
      </p:pic>
    </p:spTree>
    <p:extLst>
      <p:ext uri="{BB962C8B-B14F-4D97-AF65-F5344CB8AC3E}">
        <p14:creationId xmlns:p14="http://schemas.microsoft.com/office/powerpoint/2010/main" val="2387634444"/>
      </p:ext>
    </p:extLst>
  </p:cSld>
  <p:clrMapOvr>
    <a:masterClrMapping/>
  </p:clrMapOvr>
</p:sld>
</file>

<file path=ppt/theme/theme1.xml><?xml version="1.0" encoding="utf-8"?>
<a:theme xmlns:a="http://schemas.openxmlformats.org/drawingml/2006/main" name="Inspirati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Inspiratie.thmx</Template>
  <TotalTime>119</TotalTime>
  <Words>361</Words>
  <Application>Microsoft Macintosh PowerPoint</Application>
  <PresentationFormat>Diavoorstelling (4:3)</PresentationFormat>
  <Paragraphs>38</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Inspiratie</vt:lpstr>
      <vt:lpstr>SYNERGY</vt:lpstr>
      <vt:lpstr>My Organisation</vt:lpstr>
      <vt:lpstr>Introduction cont’d</vt:lpstr>
      <vt:lpstr>Cont’d</vt:lpstr>
      <vt:lpstr>Our strenghts</vt:lpstr>
      <vt:lpstr>Our challenges</vt:lpstr>
    </vt:vector>
  </TitlesOfParts>
  <Company>Van Kemenade ACT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dc:title>
  <dc:creator>Everard Van Kemenade</dc:creator>
  <cp:lastModifiedBy>Everard Van Kemenade</cp:lastModifiedBy>
  <cp:revision>16</cp:revision>
  <dcterms:created xsi:type="dcterms:W3CDTF">2018-02-23T09:31:44Z</dcterms:created>
  <dcterms:modified xsi:type="dcterms:W3CDTF">2018-03-16T00:34:12Z</dcterms:modified>
</cp:coreProperties>
</file>