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handoutMasterIdLst>
    <p:handoutMasterId r:id="rId7"/>
  </p:handout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43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7FB527-6A67-4F47-9B74-FA0B6B0923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FF68FD-9B01-4C67-85E5-551263401D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99E0A-330B-46DE-881B-6EBE07B26E0D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AFEB7E-6479-4500-B586-6459063FAA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FCD8C5-8DB9-4D22-AE8F-8B118C0E2A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8F56D-81B6-4C82-BC62-A66CA7E58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20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60DC5-DA68-4363-8AE9-32C58C35F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8509A-1FB3-4A6A-B20D-6CB8A1728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FE562-D1A7-44EF-B219-65FF7004C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33A44-2FC1-4825-B3BD-CCD4A59E3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1462E-1A55-4AA3-A914-854088C86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2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0837F-8837-478A-A274-1EDE947E5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0011F0-D1DA-40D1-8C98-C6025F3C3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B44B0-5347-4E18-8DA5-5A3F0432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2FDF-E15A-4E1C-B5CF-84FC7DB73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2F6BB-B524-40E0-BB43-9004BB63F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63F71F-FB3A-42E7-8901-01E65E140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4A95AC-CB96-4BE6-A47A-3D22CC5C4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6A37B-9E4E-49D0-8797-2EDBE050F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A7666-046D-43F3-865D-D5C793BEA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CDCE1-3AB8-4210-8E1C-4CD7FC755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6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67536-F572-4426-B77C-161E14BC7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0F271-5C4C-4003-8F26-4B27B4BEE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C705A-1A1E-4E2D-9C44-68A1A4977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047F3-57B9-4D58-94A7-1643DF2F6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156A2-4968-487D-A7B9-349D9A4FB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6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490B5-BE18-4F84-BD4B-D795CA1C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E480E-C6CF-46C9-A3B0-A0F54158D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5C2B1-962F-4D4D-9B61-814A757A6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6337-FA36-4720-8186-3CD8B5C49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AA139-9FA5-439F-A0E9-F0FB449D4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55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AACA0-7310-41CD-900A-8ABA85488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9CA4F-9C7E-470F-A06B-FAA4824A0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81CE9-FA81-4D81-8F3D-B59D6F018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7BA3C-0C78-41FA-9D49-7247B482A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062D8-1A5A-454D-8698-4703B00A9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B3A61-CAFF-4B79-B1DE-A40DE318C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5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AAA0-065E-4BD5-A122-AB1C6E072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78DDE-C7A2-4F38-A782-3CD4EEF77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72460-59F6-4D0B-B55C-E9B83371E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5BC88C-7D48-4193-815B-674DB23F97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5B282E-881D-4327-9B3E-ACD99B118B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7C0B8B-6E81-4EB7-AC00-695E2E14F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9B1425-C204-4324-83E0-7DD978F2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78BF70-4AD4-403C-A713-EF647E236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242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57A12-4547-421B-B2DF-AFEC6A62B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2AA21C-5203-49C1-BCF3-90ECA6326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68EFC-464F-439C-8E2C-18A1B2386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4806AB-ACA1-4BD6-8424-FF38490D7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32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81503F-B6A0-4297-A3B6-240DC4394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2E0D0C-DD7C-4AF3-88EF-66FE9E15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B3BF0-17FB-4210-8BED-FA712398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CA20D-BB57-452C-A4D4-6CDD30AC0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40F80-6CF8-4A54-8478-6A3C7C70F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396444-C2D7-4777-B153-168C62CFC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47261-A3FE-4DB7-8F98-B756FBA5D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F8D2E-C8EC-4933-9930-58B4AC753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F3FC-C40B-4A64-9B67-707110D9A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62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C3682-EFEB-400B-852A-07728249D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739030-8CF4-4EA5-9D0D-9B6AA0BDF4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99FD7-9939-4526-B5C1-EDA53C347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DF7F8-5C2E-408D-A3D3-AD99CAE61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3A559-62FD-4490-8B71-8F5F5811E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50278-3B8A-4EAF-80A4-55C00B6DD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25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EB002E-3774-44C5-9B19-1964A0354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199A4-F264-45FB-B19F-6C029D397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F5D77-6AC7-475B-958A-83B94713CD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4E722-2BBE-4FDD-BB40-EB0BCAF27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031E9-A817-40CA-ACDA-B95F3BC3D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19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51248" y="1186929"/>
            <a:ext cx="3273552" cy="1640541"/>
          </a:xfrm>
        </p:spPr>
        <p:txBody>
          <a:bodyPr/>
          <a:lstStyle/>
          <a:p>
            <a:r>
              <a:rPr lang="nl-NL" dirty="0"/>
              <a:t>SYNERGY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651248" y="3026536"/>
            <a:ext cx="3273552" cy="1574040"/>
          </a:xfrm>
        </p:spPr>
        <p:txBody>
          <a:bodyPr>
            <a:normAutofit fontScale="25000" lnSpcReduction="20000"/>
          </a:bodyPr>
          <a:lstStyle/>
          <a:p>
            <a:r>
              <a:rPr lang="nl-NL" sz="7200" dirty="0"/>
              <a:t>Presentation by</a:t>
            </a:r>
          </a:p>
          <a:p>
            <a:endParaRPr lang="nl-NL" sz="7200" dirty="0"/>
          </a:p>
          <a:p>
            <a:r>
              <a:rPr lang="nl-NL" sz="7200" dirty="0"/>
              <a:t>Joka Blaauboer, MD. </a:t>
            </a:r>
          </a:p>
          <a:p>
            <a:r>
              <a:rPr lang="nl-NL" sz="7200" dirty="0"/>
              <a:t>Board of Directors </a:t>
            </a:r>
          </a:p>
          <a:p>
            <a:r>
              <a:rPr lang="nl-NL" sz="7200" dirty="0"/>
              <a:t>Benevolent Foundation Saba </a:t>
            </a:r>
          </a:p>
          <a:p>
            <a:r>
              <a:rPr lang="nl-NL" sz="7200" dirty="0"/>
              <a:t>&amp; </a:t>
            </a:r>
          </a:p>
          <a:p>
            <a:r>
              <a:rPr lang="nl-NL" sz="7200" dirty="0"/>
              <a:t>Saba Health Care Foundation</a:t>
            </a:r>
          </a:p>
          <a:p>
            <a:endParaRPr lang="nl-NL" sz="3400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62" y="2566366"/>
            <a:ext cx="3428687" cy="2281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9BA85A-1AEB-48A8-BF22-BA0B92FFAB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78" y="242888"/>
            <a:ext cx="1007572" cy="1188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82BFB6-EC8F-418A-96F2-B64C11845E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850" y="242888"/>
            <a:ext cx="1188720" cy="11887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42EA99-1B20-43C2-9B86-D74E5192A4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648" y="46643"/>
            <a:ext cx="1358075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12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quality of care">
            <a:extLst>
              <a:ext uri="{FF2B5EF4-FFF2-40B4-BE49-F238E27FC236}">
                <a16:creationId xmlns:a16="http://schemas.microsoft.com/office/drawing/2014/main" id="{4BBAF084-1CB6-4146-AE63-143AA31B8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080" y="862371"/>
            <a:ext cx="3970338" cy="3859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6A5D5A-61AD-4D8A-8066-74AD05C45FDC}"/>
              </a:ext>
            </a:extLst>
          </p:cNvPr>
          <p:cNvSpPr txBox="1"/>
          <p:nvPr/>
        </p:nvSpPr>
        <p:spPr>
          <a:xfrm>
            <a:off x="300037" y="1554764"/>
            <a:ext cx="5327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of care is the care you would want for your loved ones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A424E2-4C3E-480A-A5AA-EC0DCC0EF54E}"/>
              </a:ext>
            </a:extLst>
          </p:cNvPr>
          <p:cNvSpPr txBox="1"/>
          <p:nvPr/>
        </p:nvSpPr>
        <p:spPr>
          <a:xfrm>
            <a:off x="4286249" y="3162079"/>
            <a:ext cx="3114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organizations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847C5C-4A11-4C77-89D2-0596E04D1027}"/>
              </a:ext>
            </a:extLst>
          </p:cNvPr>
          <p:cNvSpPr txBox="1"/>
          <p:nvPr/>
        </p:nvSpPr>
        <p:spPr>
          <a:xfrm>
            <a:off x="3871913" y="3618836"/>
            <a:ext cx="5072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we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well, and how can we improve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8813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55A22CE-B220-43DF-A910-41CC3711E9DE}"/>
              </a:ext>
            </a:extLst>
          </p:cNvPr>
          <p:cNvSpPr/>
          <p:nvPr/>
        </p:nvSpPr>
        <p:spPr>
          <a:xfrm>
            <a:off x="1075286" y="1685925"/>
            <a:ext cx="6811414" cy="2043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711E0C-003A-45A9-8C11-4EC52D140A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138748"/>
            <a:ext cx="1007572" cy="1188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B72254-6660-412F-ACBE-C24AB89638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49000" pressure="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1" y="179546"/>
            <a:ext cx="1188720" cy="1188720"/>
          </a:xfrm>
          <a:prstGeom prst="rect">
            <a:avLst/>
          </a:prstGeom>
          <a:effectLst/>
        </p:spPr>
      </p:pic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075286" y="1830388"/>
            <a:ext cx="3363974" cy="1898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/>
              <a:t>Key values</a:t>
            </a:r>
            <a:br>
              <a:rPr lang="nl-NL" sz="2000" b="1" dirty="0"/>
            </a:br>
            <a:br>
              <a:rPr lang="nl-NL" sz="2000" b="1" dirty="0"/>
            </a:br>
            <a:r>
              <a:rPr lang="nl-NL" sz="2000" dirty="0"/>
              <a:t>COOPERATION – HELPFUL – UNDERSTANDING – DEDICATED - STRONG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ADD2F62-E492-4EAF-A0C2-79410320CB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95763" y="942975"/>
            <a:ext cx="4948237" cy="887413"/>
          </a:xfrm>
        </p:spPr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F556B9D3-1A27-47E7-A2D7-8BBCB1339AEF}"/>
              </a:ext>
            </a:extLst>
          </p:cNvPr>
          <p:cNvSpPr txBox="1">
            <a:spLocks/>
          </p:cNvSpPr>
          <p:nvPr/>
        </p:nvSpPr>
        <p:spPr>
          <a:xfrm>
            <a:off x="4550049" y="1814196"/>
            <a:ext cx="3336651" cy="1914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30000"/>
              <a:buFont typeface="Wingdings" pitchFamily="2" charset="2"/>
              <a:buChar char="§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28800" indent="-227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2270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30000"/>
              <a:buFont typeface="Wingdings" pitchFamily="2" charset="2"/>
              <a:buChar char="§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000" b="1" dirty="0"/>
              <a:t>Key values</a:t>
            </a:r>
          </a:p>
          <a:p>
            <a:pPr marL="0" indent="0" algn="r">
              <a:buNone/>
            </a:pPr>
            <a:r>
              <a:rPr lang="nl-NL" sz="2000" dirty="0"/>
              <a:t>LOVE – TRUST – PATIENT CENTERED – RESPECT - QUALITY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3537FD-C026-4CF6-A743-085264A954B6}"/>
              </a:ext>
            </a:extLst>
          </p:cNvPr>
          <p:cNvSpPr txBox="1"/>
          <p:nvPr/>
        </p:nvSpPr>
        <p:spPr>
          <a:xfrm>
            <a:off x="3057005" y="4826318"/>
            <a:ext cx="2986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Evaluation Cycle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73C6DCF7-8216-4BCB-BCD0-F802FD1FCA45}"/>
              </a:ext>
            </a:extLst>
          </p:cNvPr>
          <p:cNvSpPr/>
          <p:nvPr/>
        </p:nvSpPr>
        <p:spPr>
          <a:xfrm>
            <a:off x="3971925" y="3729038"/>
            <a:ext cx="1154723" cy="100584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04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8181" y="365126"/>
            <a:ext cx="650852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Strengths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78466" y="1822450"/>
            <a:ext cx="6308234" cy="43513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ü"/>
            </a:pPr>
            <a:endParaRPr lang="nl-NL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nl-NL" dirty="0"/>
              <a:t> Community Sense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nl-NL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nl-NL" dirty="0"/>
              <a:t> Societal and social responsibility </a:t>
            </a:r>
          </a:p>
          <a:p>
            <a:pPr algn="ctr">
              <a:buFontTx/>
              <a:buChar char="-"/>
            </a:pPr>
            <a:endParaRPr lang="nl-NL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 Horizontal organization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n-US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 Creating awareness amongst clients and staff</a:t>
            </a:r>
          </a:p>
          <a:p>
            <a:pPr marL="0" indent="0" algn="ctr">
              <a:buNone/>
            </a:pPr>
            <a:endParaRPr lang="en-US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 Quality driven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959236-0BA8-4328-B644-11B818EFB5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138748"/>
            <a:ext cx="1007572" cy="1188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F0B06A-32F6-4039-841F-71806E29A4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49000" pressure="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1" y="179546"/>
            <a:ext cx="1188720" cy="118872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07736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algn="ctr"/>
            <a:r>
              <a:rPr lang="nl-NL" dirty="0"/>
              <a:t>Small island 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Logistics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Diversity in care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Broad spectrum 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Lack of readily available resources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CF7CC76-399D-4E2C-99D6-1FD3AAFB6272}"/>
              </a:ext>
            </a:extLst>
          </p:cNvPr>
          <p:cNvSpPr txBox="1">
            <a:spLocks/>
          </p:cNvSpPr>
          <p:nvPr/>
        </p:nvSpPr>
        <p:spPr>
          <a:xfrm>
            <a:off x="1378181" y="365126"/>
            <a:ext cx="65085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Challenges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718EFC-4859-4AFD-9CCC-BCE85BC49E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138748"/>
            <a:ext cx="1007572" cy="1188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5F0C05-7A9F-456B-935B-3A012639B5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49000" pressure="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1" y="179546"/>
            <a:ext cx="1188720" cy="118872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87634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100</Words>
  <Application>Microsoft Office PowerPoint</Application>
  <PresentationFormat>On-screen Show (4:3)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SYNERGY</vt:lpstr>
      <vt:lpstr>PowerPoint Presentation</vt:lpstr>
      <vt:lpstr>   </vt:lpstr>
      <vt:lpstr>Strengths</vt:lpstr>
      <vt:lpstr>PowerPoint Presentation</vt:lpstr>
    </vt:vector>
  </TitlesOfParts>
  <Company>Van Kemenade ACT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SYNERGY</dc:title>
  <dc:creator>Everard Van Kemenade</dc:creator>
  <cp:lastModifiedBy>Natascha Ulehake</cp:lastModifiedBy>
  <cp:revision>13</cp:revision>
  <cp:lastPrinted>2018-03-15T21:05:54Z</cp:lastPrinted>
  <dcterms:created xsi:type="dcterms:W3CDTF">2018-02-23T09:31:44Z</dcterms:created>
  <dcterms:modified xsi:type="dcterms:W3CDTF">2018-03-15T21:10:39Z</dcterms:modified>
</cp:coreProperties>
</file>