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1" r:id="rId3"/>
    <p:sldId id="257" r:id="rId4"/>
    <p:sldId id="265" r:id="rId5"/>
    <p:sldId id="258" r:id="rId6"/>
    <p:sldId id="266" r:id="rId7"/>
    <p:sldId id="259" r:id="rId8"/>
    <p:sldId id="262" r:id="rId9"/>
    <p:sldId id="267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09E7"/>
    <a:srgbClr val="5705EB"/>
    <a:srgbClr val="00B0A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 snapToGrid="0" snapToObjects="1">
      <p:cViewPr varScale="1">
        <p:scale>
          <a:sx n="107" d="100"/>
          <a:sy n="107" d="100"/>
        </p:scale>
        <p:origin x="-84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886360-B876-4A82-B4B5-3DA3AB6955F6}" type="doc">
      <dgm:prSet loTypeId="urn:microsoft.com/office/officeart/2005/8/layout/orgChart1" loCatId="hierarchy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AC758B44-5582-43B2-BA53-999ED6A55042}">
      <dgm:prSet phldrT="[Text]" custT="1"/>
      <dgm:spPr/>
      <dgm:t>
        <a:bodyPr/>
        <a:lstStyle/>
        <a:p>
          <a:endParaRPr lang="en-US" sz="1050" dirty="0" smtClean="0"/>
        </a:p>
        <a:p>
          <a:r>
            <a:rPr lang="en-US" sz="1050" dirty="0" smtClean="0"/>
            <a:t>Board </a:t>
          </a:r>
          <a:r>
            <a:rPr lang="en-US" sz="1050" dirty="0"/>
            <a:t>of Directors</a:t>
          </a:r>
        </a:p>
        <a:p>
          <a:endParaRPr lang="en-US" sz="1050" dirty="0"/>
        </a:p>
      </dgm:t>
    </dgm:pt>
    <dgm:pt modelId="{DA4D4AA4-0886-4AFA-9230-2214152CBEE2}" type="parTrans" cxnId="{96587EE7-A7AD-41BC-8474-4232841BAAE8}">
      <dgm:prSet/>
      <dgm:spPr/>
      <dgm:t>
        <a:bodyPr/>
        <a:lstStyle/>
        <a:p>
          <a:endParaRPr lang="en-US" sz="2400"/>
        </a:p>
      </dgm:t>
    </dgm:pt>
    <dgm:pt modelId="{527FAF0A-3C74-4C59-A07C-4F23C2D837CD}" type="sibTrans" cxnId="{96587EE7-A7AD-41BC-8474-4232841BAAE8}">
      <dgm:prSet/>
      <dgm:spPr/>
      <dgm:t>
        <a:bodyPr/>
        <a:lstStyle/>
        <a:p>
          <a:endParaRPr lang="en-US" sz="2400"/>
        </a:p>
      </dgm:t>
    </dgm:pt>
    <dgm:pt modelId="{90587383-EE53-4832-A786-F7449C7F57E2}" type="asst">
      <dgm:prSet phldrT="[Text]" custT="1"/>
      <dgm:spPr/>
      <dgm:t>
        <a:bodyPr/>
        <a:lstStyle/>
        <a:p>
          <a:endParaRPr lang="en-US" sz="1050" dirty="0" smtClean="0"/>
        </a:p>
        <a:p>
          <a:r>
            <a:rPr lang="en-US" sz="1050" dirty="0" smtClean="0"/>
            <a:t>Finance </a:t>
          </a:r>
          <a:r>
            <a:rPr lang="en-US" sz="1050" dirty="0"/>
            <a:t>and HR Administration </a:t>
          </a:r>
        </a:p>
        <a:p>
          <a:endParaRPr lang="en-US" sz="1050" dirty="0"/>
        </a:p>
      </dgm:t>
    </dgm:pt>
    <dgm:pt modelId="{0DE001FF-DC1B-484F-B512-9FEB1C123AEB}" type="parTrans" cxnId="{2940F5FF-B72D-4D95-9203-2671E8D1F5EE}">
      <dgm:prSet/>
      <dgm:spPr/>
      <dgm:t>
        <a:bodyPr/>
        <a:lstStyle/>
        <a:p>
          <a:endParaRPr lang="en-US" sz="2400"/>
        </a:p>
      </dgm:t>
    </dgm:pt>
    <dgm:pt modelId="{112F9189-9806-473E-86C7-65759A27C53B}" type="sibTrans" cxnId="{2940F5FF-B72D-4D95-9203-2671E8D1F5EE}">
      <dgm:prSet/>
      <dgm:spPr/>
      <dgm:t>
        <a:bodyPr/>
        <a:lstStyle/>
        <a:p>
          <a:endParaRPr lang="en-US" sz="2400"/>
        </a:p>
      </dgm:t>
    </dgm:pt>
    <dgm:pt modelId="{7FE994AE-04AB-47AD-ABC3-FE75D0EFFF2D}">
      <dgm:prSet phldrT="[Text]" custT="1"/>
      <dgm:spPr/>
      <dgm:t>
        <a:bodyPr/>
        <a:lstStyle/>
        <a:p>
          <a:endParaRPr lang="en-US" sz="1050" dirty="0" smtClean="0"/>
        </a:p>
        <a:p>
          <a:r>
            <a:rPr lang="en-US" sz="1050" dirty="0" smtClean="0"/>
            <a:t>Manager </a:t>
          </a:r>
          <a:r>
            <a:rPr lang="en-US" sz="1050" dirty="0"/>
            <a:t>Patient Care </a:t>
          </a:r>
          <a:br>
            <a:rPr lang="en-US" sz="1050" dirty="0"/>
          </a:br>
          <a:endParaRPr lang="en-US" sz="1050" dirty="0"/>
        </a:p>
      </dgm:t>
    </dgm:pt>
    <dgm:pt modelId="{0683187F-2DE7-40CE-AB2E-866AF760DA32}" type="parTrans" cxnId="{720AE665-771A-49D5-BF64-B61F38BBE124}">
      <dgm:prSet/>
      <dgm:spPr/>
      <dgm:t>
        <a:bodyPr/>
        <a:lstStyle/>
        <a:p>
          <a:endParaRPr lang="en-US" sz="2400"/>
        </a:p>
      </dgm:t>
    </dgm:pt>
    <dgm:pt modelId="{DB62E398-56E3-451D-BCD7-6C51784F8EDC}" type="sibTrans" cxnId="{720AE665-771A-49D5-BF64-B61F38BBE124}">
      <dgm:prSet/>
      <dgm:spPr/>
      <dgm:t>
        <a:bodyPr/>
        <a:lstStyle/>
        <a:p>
          <a:endParaRPr lang="en-US" sz="2400"/>
        </a:p>
      </dgm:t>
    </dgm:pt>
    <dgm:pt modelId="{FA6F5F1A-73A3-42D9-BB2B-776B8A07FB8D}">
      <dgm:prSet phldrT="[Text]" custT="1"/>
      <dgm:spPr/>
      <dgm:t>
        <a:bodyPr/>
        <a:lstStyle/>
        <a:p>
          <a:endParaRPr lang="en-US" sz="1050" dirty="0" smtClean="0"/>
        </a:p>
        <a:p>
          <a:r>
            <a:rPr lang="en-US" sz="1050" dirty="0" smtClean="0"/>
            <a:t>Manager </a:t>
          </a:r>
          <a:r>
            <a:rPr lang="en-US" sz="1050" dirty="0"/>
            <a:t>Facility Department</a:t>
          </a:r>
          <a:br>
            <a:rPr lang="en-US" sz="1050" dirty="0"/>
          </a:br>
          <a:r>
            <a:rPr lang="en-US" sz="1050" dirty="0" smtClean="0"/>
            <a:t> </a:t>
          </a:r>
          <a:endParaRPr lang="en-US" sz="1050" dirty="0"/>
        </a:p>
      </dgm:t>
    </dgm:pt>
    <dgm:pt modelId="{C3C66290-D99C-41A7-823E-9EF17ED25339}" type="parTrans" cxnId="{AAA2FFE5-3674-4384-89C9-E9F118E8427E}">
      <dgm:prSet/>
      <dgm:spPr/>
      <dgm:t>
        <a:bodyPr/>
        <a:lstStyle/>
        <a:p>
          <a:endParaRPr lang="en-US" sz="2400"/>
        </a:p>
      </dgm:t>
    </dgm:pt>
    <dgm:pt modelId="{1C43D527-545B-4FF8-BF64-2C5BF47660DB}" type="sibTrans" cxnId="{AAA2FFE5-3674-4384-89C9-E9F118E8427E}">
      <dgm:prSet/>
      <dgm:spPr/>
      <dgm:t>
        <a:bodyPr/>
        <a:lstStyle/>
        <a:p>
          <a:endParaRPr lang="en-US" sz="2400"/>
        </a:p>
      </dgm:t>
    </dgm:pt>
    <dgm:pt modelId="{32067D6D-1E08-4A32-A5EB-96BC21EA97C5}">
      <dgm:prSet custT="1"/>
      <dgm:spPr/>
      <dgm:t>
        <a:bodyPr/>
        <a:lstStyle/>
        <a:p>
          <a:endParaRPr lang="en-US" sz="1050" dirty="0" smtClean="0"/>
        </a:p>
        <a:p>
          <a:r>
            <a:rPr lang="en-US" sz="1050" dirty="0" smtClean="0"/>
            <a:t>Manager </a:t>
          </a:r>
          <a:r>
            <a:rPr lang="en-US" sz="1050" dirty="0"/>
            <a:t>Outpatient Department </a:t>
          </a:r>
          <a:br>
            <a:rPr lang="en-US" sz="1050" dirty="0"/>
          </a:br>
          <a:endParaRPr lang="en-US" sz="1050" dirty="0"/>
        </a:p>
      </dgm:t>
    </dgm:pt>
    <dgm:pt modelId="{B76D412D-5E4C-40E2-AFF2-C7DAF39D3742}" type="parTrans" cxnId="{1F1AD038-D8E4-4DC0-8DC5-73850533CC0C}">
      <dgm:prSet/>
      <dgm:spPr/>
      <dgm:t>
        <a:bodyPr/>
        <a:lstStyle/>
        <a:p>
          <a:endParaRPr lang="en-US" sz="2400"/>
        </a:p>
      </dgm:t>
    </dgm:pt>
    <dgm:pt modelId="{AC9C6BF4-C76B-4909-82E4-2039B5A105B1}" type="sibTrans" cxnId="{1F1AD038-D8E4-4DC0-8DC5-73850533CC0C}">
      <dgm:prSet/>
      <dgm:spPr/>
      <dgm:t>
        <a:bodyPr/>
        <a:lstStyle/>
        <a:p>
          <a:endParaRPr lang="en-US" sz="2400"/>
        </a:p>
      </dgm:t>
    </dgm:pt>
    <dgm:pt modelId="{6E6B9ACA-6F37-457C-9662-79CDA53A5DBA}">
      <dgm:prSet custT="1"/>
      <dgm:spPr/>
      <dgm:t>
        <a:bodyPr/>
        <a:lstStyle/>
        <a:p>
          <a:r>
            <a:rPr lang="en-US" sz="1050" dirty="0"/>
            <a:t>Supervisory Board </a:t>
          </a:r>
        </a:p>
      </dgm:t>
    </dgm:pt>
    <dgm:pt modelId="{D36E3982-0C94-4848-B9D6-013E895A9448}" type="parTrans" cxnId="{FAEFB2A3-0418-400D-83E0-0E632BC01E69}">
      <dgm:prSet/>
      <dgm:spPr/>
      <dgm:t>
        <a:bodyPr/>
        <a:lstStyle/>
        <a:p>
          <a:endParaRPr lang="en-US" sz="2400"/>
        </a:p>
      </dgm:t>
    </dgm:pt>
    <dgm:pt modelId="{7060EB7C-2EF8-4AEC-95AA-1021CB30E103}" type="sibTrans" cxnId="{FAEFB2A3-0418-400D-83E0-0E632BC01E69}">
      <dgm:prSet/>
      <dgm:spPr/>
      <dgm:t>
        <a:bodyPr/>
        <a:lstStyle/>
        <a:p>
          <a:endParaRPr lang="en-US" sz="2400"/>
        </a:p>
      </dgm:t>
    </dgm:pt>
    <dgm:pt modelId="{608040BA-1CDF-4BA5-BE14-E570F0AFFE7A}" type="asst">
      <dgm:prSet custT="1"/>
      <dgm:spPr/>
      <dgm:t>
        <a:bodyPr/>
        <a:lstStyle/>
        <a:p>
          <a:pPr>
            <a:lnSpc>
              <a:spcPct val="80000"/>
            </a:lnSpc>
          </a:pPr>
          <a:endParaRPr lang="en-US" sz="1050" dirty="0" smtClean="0"/>
        </a:p>
        <a:p>
          <a:pPr>
            <a:lnSpc>
              <a:spcPct val="80000"/>
            </a:lnSpc>
          </a:pPr>
          <a:r>
            <a:rPr lang="en-US" sz="1050" dirty="0" smtClean="0"/>
            <a:t>Quality </a:t>
          </a:r>
          <a:r>
            <a:rPr lang="en-US" sz="1050" dirty="0"/>
            <a:t>Officer</a:t>
          </a:r>
        </a:p>
        <a:p>
          <a:pPr>
            <a:lnSpc>
              <a:spcPct val="80000"/>
            </a:lnSpc>
          </a:pPr>
          <a:endParaRPr lang="en-US" sz="1050" dirty="0"/>
        </a:p>
      </dgm:t>
    </dgm:pt>
    <dgm:pt modelId="{BCD9D9D3-17B5-4B92-AB56-4D870489FCAF}" type="parTrans" cxnId="{6BC20CB9-BCF5-4119-83B6-3F388F8367B2}">
      <dgm:prSet/>
      <dgm:spPr/>
      <dgm:t>
        <a:bodyPr/>
        <a:lstStyle/>
        <a:p>
          <a:endParaRPr lang="en-US" sz="2400"/>
        </a:p>
      </dgm:t>
    </dgm:pt>
    <dgm:pt modelId="{BCE67FFD-4109-4DB2-862A-1061FFBB0F5E}" type="sibTrans" cxnId="{6BC20CB9-BCF5-4119-83B6-3F388F8367B2}">
      <dgm:prSet/>
      <dgm:spPr/>
      <dgm:t>
        <a:bodyPr/>
        <a:lstStyle/>
        <a:p>
          <a:endParaRPr lang="en-US" sz="2400"/>
        </a:p>
      </dgm:t>
    </dgm:pt>
    <dgm:pt modelId="{F8829652-C73A-4535-9B9F-1C45D8055E9E}">
      <dgm:prSet custT="1"/>
      <dgm:spPr/>
      <dgm:t>
        <a:bodyPr/>
        <a:lstStyle/>
        <a:p>
          <a:endParaRPr lang="en-US" sz="1050" dirty="0" smtClean="0"/>
        </a:p>
        <a:p>
          <a:r>
            <a:rPr lang="en-US" sz="1050" dirty="0" smtClean="0"/>
            <a:t>Laboratory</a:t>
          </a:r>
          <a:endParaRPr lang="en-US" sz="1050" dirty="0"/>
        </a:p>
        <a:p>
          <a:r>
            <a:rPr lang="en-US" sz="1050" dirty="0" smtClean="0"/>
            <a:t> </a:t>
          </a:r>
          <a:endParaRPr lang="en-US" sz="1050" dirty="0"/>
        </a:p>
      </dgm:t>
    </dgm:pt>
    <dgm:pt modelId="{B5E35BB4-F221-478D-B1FB-D25E2B3139F0}" type="parTrans" cxnId="{D0E8A787-435F-47AA-9C9C-1A27234079D4}">
      <dgm:prSet/>
      <dgm:spPr/>
      <dgm:t>
        <a:bodyPr/>
        <a:lstStyle/>
        <a:p>
          <a:endParaRPr lang="en-US" sz="2400"/>
        </a:p>
      </dgm:t>
    </dgm:pt>
    <dgm:pt modelId="{D04D7734-B94B-4E72-9FBD-FB4C34C990E7}" type="sibTrans" cxnId="{D0E8A787-435F-47AA-9C9C-1A27234079D4}">
      <dgm:prSet/>
      <dgm:spPr/>
      <dgm:t>
        <a:bodyPr/>
        <a:lstStyle/>
        <a:p>
          <a:endParaRPr lang="en-US" sz="2400"/>
        </a:p>
      </dgm:t>
    </dgm:pt>
    <dgm:pt modelId="{8155E8DF-B881-44FF-8F54-0EB5763E19E2}">
      <dgm:prSet custT="1"/>
      <dgm:spPr/>
      <dgm:t>
        <a:bodyPr/>
        <a:lstStyle/>
        <a:p>
          <a:endParaRPr lang="en-US" sz="1050" dirty="0" smtClean="0"/>
        </a:p>
        <a:p>
          <a:r>
            <a:rPr lang="en-US" sz="1050" dirty="0" smtClean="0"/>
            <a:t>Midwifery</a:t>
          </a:r>
          <a:endParaRPr lang="en-US" sz="1050" dirty="0"/>
        </a:p>
        <a:p>
          <a:r>
            <a:rPr lang="en-US" sz="1050" dirty="0" smtClean="0"/>
            <a:t> </a:t>
          </a:r>
          <a:endParaRPr lang="en-US" sz="1050" dirty="0"/>
        </a:p>
      </dgm:t>
    </dgm:pt>
    <dgm:pt modelId="{D2780A31-4010-4F18-937C-369EAC079E68}" type="parTrans" cxnId="{1B02D462-A05B-4E18-9560-38EF27CED946}">
      <dgm:prSet/>
      <dgm:spPr/>
      <dgm:t>
        <a:bodyPr/>
        <a:lstStyle/>
        <a:p>
          <a:endParaRPr lang="en-US" sz="2400"/>
        </a:p>
      </dgm:t>
    </dgm:pt>
    <dgm:pt modelId="{DA10D0D3-7341-4EFE-AD52-E90626E362AB}" type="sibTrans" cxnId="{1B02D462-A05B-4E18-9560-38EF27CED946}">
      <dgm:prSet/>
      <dgm:spPr/>
      <dgm:t>
        <a:bodyPr/>
        <a:lstStyle/>
        <a:p>
          <a:endParaRPr lang="en-US" sz="2400"/>
        </a:p>
      </dgm:t>
    </dgm:pt>
    <dgm:pt modelId="{E74A11D2-3B69-4B9C-8466-AD2440513FE0}">
      <dgm:prSet custT="1"/>
      <dgm:spPr/>
      <dgm:t>
        <a:bodyPr/>
        <a:lstStyle/>
        <a:p>
          <a:endParaRPr lang="en-US" sz="1050" dirty="0" smtClean="0"/>
        </a:p>
        <a:p>
          <a:r>
            <a:rPr lang="en-US" sz="1050" dirty="0" err="1" smtClean="0"/>
            <a:t>Frontdesk</a:t>
          </a:r>
          <a:r>
            <a:rPr lang="en-US" sz="1050" dirty="0" smtClean="0"/>
            <a:t> </a:t>
          </a:r>
          <a:r>
            <a:rPr lang="en-US" sz="1050" dirty="0"/>
            <a:t>and Policlinic</a:t>
          </a:r>
        </a:p>
        <a:p>
          <a:endParaRPr lang="en-US" sz="1050" dirty="0"/>
        </a:p>
      </dgm:t>
    </dgm:pt>
    <dgm:pt modelId="{2BF11C93-9EF3-44F6-8034-14647A476114}" type="parTrans" cxnId="{2378FFE1-B5F1-48F8-8C2B-9B8FDC6F1386}">
      <dgm:prSet/>
      <dgm:spPr/>
      <dgm:t>
        <a:bodyPr/>
        <a:lstStyle/>
        <a:p>
          <a:endParaRPr lang="en-US" sz="2400"/>
        </a:p>
      </dgm:t>
    </dgm:pt>
    <dgm:pt modelId="{C62EA68F-8020-4233-80F5-F01D7183C0C6}" type="sibTrans" cxnId="{2378FFE1-B5F1-48F8-8C2B-9B8FDC6F1386}">
      <dgm:prSet/>
      <dgm:spPr/>
      <dgm:t>
        <a:bodyPr/>
        <a:lstStyle/>
        <a:p>
          <a:endParaRPr lang="en-US" sz="2400"/>
        </a:p>
      </dgm:t>
    </dgm:pt>
    <dgm:pt modelId="{22CFBD30-BD1C-4DB9-9E58-54255BA98F8A}">
      <dgm:prSet custT="1"/>
      <dgm:spPr/>
      <dgm:t>
        <a:bodyPr/>
        <a:lstStyle/>
        <a:p>
          <a:endParaRPr lang="en-US" sz="1050" dirty="0" smtClean="0"/>
        </a:p>
        <a:p>
          <a:r>
            <a:rPr lang="en-US" sz="1050" dirty="0" smtClean="0"/>
            <a:t>X-ray</a:t>
          </a:r>
          <a:endParaRPr lang="en-US" sz="1050" dirty="0"/>
        </a:p>
        <a:p>
          <a:r>
            <a:rPr lang="en-US" sz="1050" dirty="0" smtClean="0"/>
            <a:t> </a:t>
          </a:r>
          <a:endParaRPr lang="en-US" sz="1050" dirty="0"/>
        </a:p>
      </dgm:t>
    </dgm:pt>
    <dgm:pt modelId="{057E8E42-CA5A-4E50-B478-CA3B4592AAE6}" type="parTrans" cxnId="{4802F15E-0797-4248-810E-D54747FF9FFD}">
      <dgm:prSet/>
      <dgm:spPr/>
      <dgm:t>
        <a:bodyPr/>
        <a:lstStyle/>
        <a:p>
          <a:endParaRPr lang="en-US" sz="2400"/>
        </a:p>
      </dgm:t>
    </dgm:pt>
    <dgm:pt modelId="{F0E54D00-EF30-4B5D-AF55-E4BE491845EB}" type="sibTrans" cxnId="{4802F15E-0797-4248-810E-D54747FF9FFD}">
      <dgm:prSet/>
      <dgm:spPr/>
      <dgm:t>
        <a:bodyPr/>
        <a:lstStyle/>
        <a:p>
          <a:endParaRPr lang="en-US" sz="2400"/>
        </a:p>
      </dgm:t>
    </dgm:pt>
    <dgm:pt modelId="{6FF70ACF-D70B-4E8B-9F4C-4A73098FE6E5}">
      <dgm:prSet custT="1"/>
      <dgm:spPr/>
      <dgm:t>
        <a:bodyPr/>
        <a:lstStyle/>
        <a:p>
          <a:endParaRPr lang="en-US" sz="1050" dirty="0" smtClean="0"/>
        </a:p>
        <a:p>
          <a:r>
            <a:rPr lang="en-US" sz="1050" dirty="0" smtClean="0"/>
            <a:t>Nursing </a:t>
          </a:r>
          <a:r>
            <a:rPr lang="en-US" sz="1050" dirty="0"/>
            <a:t>Ward</a:t>
          </a:r>
        </a:p>
        <a:p>
          <a:endParaRPr lang="en-US" sz="1050" dirty="0"/>
        </a:p>
      </dgm:t>
    </dgm:pt>
    <dgm:pt modelId="{22E2AC7A-B830-48F1-98E5-05A22F739A58}" type="parTrans" cxnId="{74D99EE5-0FB1-4742-914E-1CB503E3D05D}">
      <dgm:prSet/>
      <dgm:spPr/>
      <dgm:t>
        <a:bodyPr/>
        <a:lstStyle/>
        <a:p>
          <a:endParaRPr lang="en-US" sz="2400"/>
        </a:p>
      </dgm:t>
    </dgm:pt>
    <dgm:pt modelId="{7D0173C6-BD71-4152-8D2B-B638E6532141}" type="sibTrans" cxnId="{74D99EE5-0FB1-4742-914E-1CB503E3D05D}">
      <dgm:prSet/>
      <dgm:spPr/>
      <dgm:t>
        <a:bodyPr/>
        <a:lstStyle/>
        <a:p>
          <a:endParaRPr lang="en-US" sz="2400"/>
        </a:p>
      </dgm:t>
    </dgm:pt>
    <dgm:pt modelId="{8D5AC6B5-D41C-4669-8181-8D6A14C688C2}">
      <dgm:prSet custT="1"/>
      <dgm:spPr/>
      <dgm:t>
        <a:bodyPr/>
        <a:lstStyle/>
        <a:p>
          <a:r>
            <a:rPr lang="en-US" sz="1050" dirty="0"/>
            <a:t>District </a:t>
          </a:r>
          <a:r>
            <a:rPr lang="en-US" sz="1050" dirty="0" smtClean="0"/>
            <a:t>Nursing</a:t>
          </a:r>
          <a:endParaRPr lang="en-US" sz="1050" dirty="0"/>
        </a:p>
      </dgm:t>
    </dgm:pt>
    <dgm:pt modelId="{527FB026-2517-4A03-A146-D8ED1CE62245}" type="parTrans" cxnId="{CFB196DF-6F6A-4113-ADA0-82B7465158ED}">
      <dgm:prSet/>
      <dgm:spPr/>
      <dgm:t>
        <a:bodyPr/>
        <a:lstStyle/>
        <a:p>
          <a:endParaRPr lang="en-US" sz="2400"/>
        </a:p>
      </dgm:t>
    </dgm:pt>
    <dgm:pt modelId="{8604E9DE-57AB-49AF-988D-453BC53A7069}" type="sibTrans" cxnId="{CFB196DF-6F6A-4113-ADA0-82B7465158ED}">
      <dgm:prSet/>
      <dgm:spPr/>
      <dgm:t>
        <a:bodyPr/>
        <a:lstStyle/>
        <a:p>
          <a:endParaRPr lang="en-US" sz="2400"/>
        </a:p>
      </dgm:t>
    </dgm:pt>
    <dgm:pt modelId="{00C4ED1E-426D-4648-8AF2-A00F19EEE26E}">
      <dgm:prSet custT="1"/>
      <dgm:spPr/>
      <dgm:t>
        <a:bodyPr/>
        <a:lstStyle/>
        <a:p>
          <a:endParaRPr lang="en-US" sz="1050" dirty="0" smtClean="0"/>
        </a:p>
        <a:p>
          <a:r>
            <a:rPr lang="en-US" sz="1050" dirty="0" smtClean="0"/>
            <a:t>Ambulance </a:t>
          </a:r>
          <a:endParaRPr lang="en-US" sz="1050" dirty="0"/>
        </a:p>
        <a:p>
          <a:endParaRPr lang="en-US" sz="1050" dirty="0"/>
        </a:p>
      </dgm:t>
    </dgm:pt>
    <dgm:pt modelId="{9611C4D1-617B-4463-82FC-FF588354C2B2}" type="parTrans" cxnId="{76545043-E1A0-4BE0-B24A-228D72D9AEEC}">
      <dgm:prSet/>
      <dgm:spPr/>
      <dgm:t>
        <a:bodyPr/>
        <a:lstStyle/>
        <a:p>
          <a:endParaRPr lang="en-US" sz="2400"/>
        </a:p>
      </dgm:t>
    </dgm:pt>
    <dgm:pt modelId="{11393B3B-F2BE-4CF9-823E-2D21E656D03F}" type="sibTrans" cxnId="{76545043-E1A0-4BE0-B24A-228D72D9AEEC}">
      <dgm:prSet/>
      <dgm:spPr/>
      <dgm:t>
        <a:bodyPr/>
        <a:lstStyle/>
        <a:p>
          <a:endParaRPr lang="en-US" sz="2400"/>
        </a:p>
      </dgm:t>
    </dgm:pt>
    <dgm:pt modelId="{C0B353F7-5940-4921-8F56-B17A1BE0EB40}">
      <dgm:prSet custT="1"/>
      <dgm:spPr/>
      <dgm:t>
        <a:bodyPr/>
        <a:lstStyle/>
        <a:p>
          <a:r>
            <a:rPr lang="en-US" sz="1050" dirty="0"/>
            <a:t>Kitchen </a:t>
          </a:r>
        </a:p>
      </dgm:t>
    </dgm:pt>
    <dgm:pt modelId="{F719619B-8371-4777-A54C-F82FDFF873D1}" type="parTrans" cxnId="{BE70967E-3B28-4D6F-AE71-BEA838454656}">
      <dgm:prSet/>
      <dgm:spPr/>
      <dgm:t>
        <a:bodyPr/>
        <a:lstStyle/>
        <a:p>
          <a:endParaRPr lang="en-US" sz="2400"/>
        </a:p>
      </dgm:t>
    </dgm:pt>
    <dgm:pt modelId="{4B37134A-FB2F-4137-AEF9-C1AE042F2F52}" type="sibTrans" cxnId="{BE70967E-3B28-4D6F-AE71-BEA838454656}">
      <dgm:prSet/>
      <dgm:spPr/>
      <dgm:t>
        <a:bodyPr/>
        <a:lstStyle/>
        <a:p>
          <a:endParaRPr lang="en-US" sz="2400"/>
        </a:p>
      </dgm:t>
    </dgm:pt>
    <dgm:pt modelId="{2B5EC516-E9B6-4BEB-ABAB-5563DD37916A}">
      <dgm:prSet custT="1"/>
      <dgm:spPr/>
      <dgm:t>
        <a:bodyPr/>
        <a:lstStyle/>
        <a:p>
          <a:r>
            <a:rPr lang="en-US" sz="1050" dirty="0"/>
            <a:t>Housekeeping  </a:t>
          </a:r>
        </a:p>
      </dgm:t>
    </dgm:pt>
    <dgm:pt modelId="{5DF1682A-9730-41DA-ACF3-AEC209CAB717}" type="parTrans" cxnId="{7D5EC566-385B-4B29-9147-C94E40BDB1A8}">
      <dgm:prSet/>
      <dgm:spPr/>
      <dgm:t>
        <a:bodyPr/>
        <a:lstStyle/>
        <a:p>
          <a:endParaRPr lang="en-US" sz="2400"/>
        </a:p>
      </dgm:t>
    </dgm:pt>
    <dgm:pt modelId="{AA3357AA-1083-4AE5-AF0C-57EE25160F7D}" type="sibTrans" cxnId="{7D5EC566-385B-4B29-9147-C94E40BDB1A8}">
      <dgm:prSet/>
      <dgm:spPr/>
      <dgm:t>
        <a:bodyPr/>
        <a:lstStyle/>
        <a:p>
          <a:endParaRPr lang="en-US" sz="2400"/>
        </a:p>
      </dgm:t>
    </dgm:pt>
    <dgm:pt modelId="{5EE28918-3136-473C-A4F2-F7AC1A6E9E15}">
      <dgm:prSet custT="1"/>
      <dgm:spPr/>
      <dgm:t>
        <a:bodyPr/>
        <a:lstStyle/>
        <a:p>
          <a:r>
            <a:rPr lang="en-US" sz="1050" dirty="0"/>
            <a:t>Maintenance </a:t>
          </a:r>
        </a:p>
      </dgm:t>
    </dgm:pt>
    <dgm:pt modelId="{AB416679-7772-4C84-8238-1ABA6041DED1}" type="parTrans" cxnId="{0D2C3BC7-DEA2-4D93-8D3C-2B478B3421F1}">
      <dgm:prSet/>
      <dgm:spPr/>
      <dgm:t>
        <a:bodyPr/>
        <a:lstStyle/>
        <a:p>
          <a:endParaRPr lang="en-US" sz="2400"/>
        </a:p>
      </dgm:t>
    </dgm:pt>
    <dgm:pt modelId="{7F34435B-E6CC-4719-B79D-BD9822E8DF4C}" type="sibTrans" cxnId="{0D2C3BC7-DEA2-4D93-8D3C-2B478B3421F1}">
      <dgm:prSet/>
      <dgm:spPr/>
      <dgm:t>
        <a:bodyPr/>
        <a:lstStyle/>
        <a:p>
          <a:endParaRPr lang="en-US" sz="2400"/>
        </a:p>
      </dgm:t>
    </dgm:pt>
    <dgm:pt modelId="{7607F31F-5C15-4864-9350-4EDDCE5B039C}" type="asst">
      <dgm:prSet custT="1"/>
      <dgm:spPr/>
      <dgm:t>
        <a:bodyPr/>
        <a:lstStyle/>
        <a:p>
          <a:endParaRPr lang="en-US" sz="1050" dirty="0" smtClean="0"/>
        </a:p>
        <a:p>
          <a:r>
            <a:rPr lang="en-US" sz="1050" dirty="0" smtClean="0"/>
            <a:t>Dir / </a:t>
          </a:r>
          <a:r>
            <a:rPr lang="en-US" sz="1050" dirty="0" err="1" smtClean="0"/>
            <a:t>Secr</a:t>
          </a:r>
          <a:r>
            <a:rPr lang="en-US" sz="1050" dirty="0" smtClean="0"/>
            <a:t>. Management  </a:t>
          </a:r>
          <a:r>
            <a:rPr lang="en-US" sz="1050" dirty="0"/>
            <a:t>Assistant</a:t>
          </a:r>
          <a:br>
            <a:rPr lang="en-US" sz="1050" dirty="0"/>
          </a:br>
          <a:endParaRPr lang="en-US" sz="1050" dirty="0"/>
        </a:p>
      </dgm:t>
    </dgm:pt>
    <dgm:pt modelId="{12B388CB-4644-4D15-8938-0C7164D1A249}" type="parTrans" cxnId="{2B3CDF07-75AD-4394-986D-4D481CC266C0}">
      <dgm:prSet/>
      <dgm:spPr/>
      <dgm:t>
        <a:bodyPr/>
        <a:lstStyle/>
        <a:p>
          <a:endParaRPr lang="en-US" sz="2400"/>
        </a:p>
      </dgm:t>
    </dgm:pt>
    <dgm:pt modelId="{4CB20B46-8460-43C8-B153-9557E8696E4C}" type="sibTrans" cxnId="{2B3CDF07-75AD-4394-986D-4D481CC266C0}">
      <dgm:prSet/>
      <dgm:spPr/>
      <dgm:t>
        <a:bodyPr/>
        <a:lstStyle/>
        <a:p>
          <a:endParaRPr lang="en-US" sz="2400"/>
        </a:p>
      </dgm:t>
    </dgm:pt>
    <dgm:pt modelId="{C49AAA2C-4268-4135-A6FC-01C8D7DAC8D3}" type="asst">
      <dgm:prSet custT="1"/>
      <dgm:spPr/>
      <dgm:t>
        <a:bodyPr/>
        <a:lstStyle/>
        <a:p>
          <a:endParaRPr lang="en-US" sz="1050" dirty="0" smtClean="0"/>
        </a:p>
        <a:p>
          <a:r>
            <a:rPr lang="en-US" sz="1050" dirty="0" smtClean="0"/>
            <a:t>Island </a:t>
          </a:r>
          <a:r>
            <a:rPr lang="en-US" sz="1050" dirty="0"/>
            <a:t>Physicians</a:t>
          </a:r>
          <a:br>
            <a:rPr lang="en-US" sz="1050" dirty="0"/>
          </a:br>
          <a:r>
            <a:rPr lang="en-US" sz="1050" dirty="0" smtClean="0"/>
            <a:t> </a:t>
          </a:r>
          <a:endParaRPr lang="en-US" sz="1050" dirty="0"/>
        </a:p>
      </dgm:t>
    </dgm:pt>
    <dgm:pt modelId="{0D0A612E-853F-4E1A-A8E2-ADFDE502C690}" type="parTrans" cxnId="{D25AA0DD-DF49-4C76-BB89-B736B83B5DB2}">
      <dgm:prSet/>
      <dgm:spPr/>
      <dgm:t>
        <a:bodyPr/>
        <a:lstStyle/>
        <a:p>
          <a:endParaRPr lang="en-US" sz="2400"/>
        </a:p>
      </dgm:t>
    </dgm:pt>
    <dgm:pt modelId="{08CA698B-9DD0-456D-A4DA-B0790E9433D5}" type="sibTrans" cxnId="{D25AA0DD-DF49-4C76-BB89-B736B83B5DB2}">
      <dgm:prSet/>
      <dgm:spPr/>
      <dgm:t>
        <a:bodyPr/>
        <a:lstStyle/>
        <a:p>
          <a:endParaRPr lang="en-US" sz="2400"/>
        </a:p>
      </dgm:t>
    </dgm:pt>
    <dgm:pt modelId="{A3A62CC9-BD7B-48CC-A6AF-FA488061A72D}">
      <dgm:prSet custT="1"/>
      <dgm:spPr/>
      <dgm:t>
        <a:bodyPr/>
        <a:lstStyle/>
        <a:p>
          <a:r>
            <a:rPr lang="en-US" sz="1050" dirty="0"/>
            <a:t>Laundry </a:t>
          </a:r>
        </a:p>
      </dgm:t>
    </dgm:pt>
    <dgm:pt modelId="{439EA24A-3E11-4DB2-9CFB-1A7ED5B87022}" type="parTrans" cxnId="{E0037B46-4624-4899-B77A-8C09572F4C48}">
      <dgm:prSet/>
      <dgm:spPr/>
      <dgm:t>
        <a:bodyPr/>
        <a:lstStyle/>
        <a:p>
          <a:endParaRPr lang="en-US" sz="2400"/>
        </a:p>
      </dgm:t>
    </dgm:pt>
    <dgm:pt modelId="{3350F387-83C4-43BE-A0DF-D4991EF72024}" type="sibTrans" cxnId="{E0037B46-4624-4899-B77A-8C09572F4C48}">
      <dgm:prSet/>
      <dgm:spPr/>
      <dgm:t>
        <a:bodyPr/>
        <a:lstStyle/>
        <a:p>
          <a:endParaRPr lang="en-US" sz="2400"/>
        </a:p>
      </dgm:t>
    </dgm:pt>
    <dgm:pt modelId="{530D4C95-B67B-41F0-B2F2-DA7C0E142D10}">
      <dgm:prSet custT="1"/>
      <dgm:spPr/>
      <dgm:t>
        <a:bodyPr/>
        <a:lstStyle/>
        <a:p>
          <a:endParaRPr lang="en-US" sz="1050" dirty="0" smtClean="0"/>
        </a:p>
        <a:p>
          <a:r>
            <a:rPr lang="en-US" sz="1050" dirty="0" smtClean="0"/>
            <a:t>Physiotherapy</a:t>
          </a:r>
          <a:endParaRPr lang="en-US" sz="1050" dirty="0"/>
        </a:p>
        <a:p>
          <a:endParaRPr lang="en-US" sz="1050" dirty="0"/>
        </a:p>
      </dgm:t>
    </dgm:pt>
    <dgm:pt modelId="{F46130AB-8F69-4B2B-937B-00EA1C57CE2C}" type="parTrans" cxnId="{8C148618-DA28-4EAE-922D-7BA454F78BBA}">
      <dgm:prSet/>
      <dgm:spPr/>
      <dgm:t>
        <a:bodyPr/>
        <a:lstStyle/>
        <a:p>
          <a:endParaRPr lang="en-US"/>
        </a:p>
      </dgm:t>
    </dgm:pt>
    <dgm:pt modelId="{62C81A4A-1B4A-44F0-A27B-78FBD9D3C45B}" type="sibTrans" cxnId="{8C148618-DA28-4EAE-922D-7BA454F78BBA}">
      <dgm:prSet/>
      <dgm:spPr/>
      <dgm:t>
        <a:bodyPr/>
        <a:lstStyle/>
        <a:p>
          <a:endParaRPr lang="en-US"/>
        </a:p>
      </dgm:t>
    </dgm:pt>
    <dgm:pt modelId="{0C147DC1-E6A1-4104-B145-5ACAEC22ECCD}" type="pres">
      <dgm:prSet presAssocID="{A9886360-B876-4A82-B4B5-3DA3AB6955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5AF9BCC-77B2-4BAC-B5A7-880A90B7D0E5}" type="pres">
      <dgm:prSet presAssocID="{6E6B9ACA-6F37-457C-9662-79CDA53A5DBA}" presName="hierRoot1" presStyleCnt="0">
        <dgm:presLayoutVars>
          <dgm:hierBranch val="init"/>
        </dgm:presLayoutVars>
      </dgm:prSet>
      <dgm:spPr/>
    </dgm:pt>
    <dgm:pt modelId="{2AC04EA0-0145-4CEC-B540-28CE819EF6D6}" type="pres">
      <dgm:prSet presAssocID="{6E6B9ACA-6F37-457C-9662-79CDA53A5DBA}" presName="rootComposite1" presStyleCnt="0"/>
      <dgm:spPr/>
    </dgm:pt>
    <dgm:pt modelId="{56A98562-F1B5-4F26-96EE-659D306BA9F2}" type="pres">
      <dgm:prSet presAssocID="{6E6B9ACA-6F37-457C-9662-79CDA53A5DBA}" presName="rootText1" presStyleLbl="node0" presStyleIdx="0" presStyleCnt="1" custLinFactNeighborY="-86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3A3C1A-AECD-478E-A66F-0C38543D1565}" type="pres">
      <dgm:prSet presAssocID="{6E6B9ACA-6F37-457C-9662-79CDA53A5DB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E6FF315-80E0-48E5-9953-647FB85F2FC1}" type="pres">
      <dgm:prSet presAssocID="{6E6B9ACA-6F37-457C-9662-79CDA53A5DBA}" presName="hierChild2" presStyleCnt="0"/>
      <dgm:spPr/>
    </dgm:pt>
    <dgm:pt modelId="{426A1B11-3C32-4B51-8C97-EBABBCC342E8}" type="pres">
      <dgm:prSet presAssocID="{DA4D4AA4-0886-4AFA-9230-2214152CBEE2}" presName="Name37" presStyleLbl="parChTrans1D2" presStyleIdx="0" presStyleCnt="1"/>
      <dgm:spPr/>
      <dgm:t>
        <a:bodyPr/>
        <a:lstStyle/>
        <a:p>
          <a:endParaRPr lang="en-US"/>
        </a:p>
      </dgm:t>
    </dgm:pt>
    <dgm:pt modelId="{0FA9E4E4-DD65-4986-AF54-00C23A42B07C}" type="pres">
      <dgm:prSet presAssocID="{AC758B44-5582-43B2-BA53-999ED6A55042}" presName="hierRoot2" presStyleCnt="0">
        <dgm:presLayoutVars>
          <dgm:hierBranch val="init"/>
        </dgm:presLayoutVars>
      </dgm:prSet>
      <dgm:spPr/>
    </dgm:pt>
    <dgm:pt modelId="{01890163-CB64-4A74-9D83-C91C5FC9E42E}" type="pres">
      <dgm:prSet presAssocID="{AC758B44-5582-43B2-BA53-999ED6A55042}" presName="rootComposite" presStyleCnt="0"/>
      <dgm:spPr/>
    </dgm:pt>
    <dgm:pt modelId="{92688FF9-FBE6-47F0-BB60-2730FEB2AF2E}" type="pres">
      <dgm:prSet presAssocID="{AC758B44-5582-43B2-BA53-999ED6A55042}" presName="rootText" presStyleLbl="node2" presStyleIdx="0" presStyleCnt="1" custLinFactNeighborY="47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6EF38C-CE46-4D48-98D5-30E335873D2B}" type="pres">
      <dgm:prSet presAssocID="{AC758B44-5582-43B2-BA53-999ED6A55042}" presName="rootConnector" presStyleLbl="node2" presStyleIdx="0" presStyleCnt="1"/>
      <dgm:spPr/>
      <dgm:t>
        <a:bodyPr/>
        <a:lstStyle/>
        <a:p>
          <a:endParaRPr lang="en-US"/>
        </a:p>
      </dgm:t>
    </dgm:pt>
    <dgm:pt modelId="{73E03EAA-AEA0-46B8-807E-12AB6CE4A266}" type="pres">
      <dgm:prSet presAssocID="{AC758B44-5582-43B2-BA53-999ED6A55042}" presName="hierChild4" presStyleCnt="0"/>
      <dgm:spPr/>
    </dgm:pt>
    <dgm:pt modelId="{9D70B187-3352-4E56-B30E-9EC573499079}" type="pres">
      <dgm:prSet presAssocID="{B76D412D-5E4C-40E2-AFF2-C7DAF39D3742}" presName="Name37" presStyleLbl="parChTrans1D3" presStyleIdx="0" presStyleCnt="7"/>
      <dgm:spPr/>
      <dgm:t>
        <a:bodyPr/>
        <a:lstStyle/>
        <a:p>
          <a:endParaRPr lang="en-US"/>
        </a:p>
      </dgm:t>
    </dgm:pt>
    <dgm:pt modelId="{7DC61C23-A1C9-48D2-8E40-34EDC208939C}" type="pres">
      <dgm:prSet presAssocID="{32067D6D-1E08-4A32-A5EB-96BC21EA97C5}" presName="hierRoot2" presStyleCnt="0">
        <dgm:presLayoutVars>
          <dgm:hierBranch val="init"/>
        </dgm:presLayoutVars>
      </dgm:prSet>
      <dgm:spPr/>
    </dgm:pt>
    <dgm:pt modelId="{17D2A13F-45A5-455C-B55E-205A90D1E139}" type="pres">
      <dgm:prSet presAssocID="{32067D6D-1E08-4A32-A5EB-96BC21EA97C5}" presName="rootComposite" presStyleCnt="0"/>
      <dgm:spPr/>
    </dgm:pt>
    <dgm:pt modelId="{C944899A-6856-4F59-9EBC-1E4CEE0AA973}" type="pres">
      <dgm:prSet presAssocID="{32067D6D-1E08-4A32-A5EB-96BC21EA97C5}" presName="rootText" presStyleLbl="node3" presStyleIdx="0" presStyleCnt="3" custScaleY="137721" custLinFactNeighborX="-185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275BC8-1CB6-4604-B5F2-D66ADF3BB899}" type="pres">
      <dgm:prSet presAssocID="{32067D6D-1E08-4A32-A5EB-96BC21EA97C5}" presName="rootConnector" presStyleLbl="node3" presStyleIdx="0" presStyleCnt="3"/>
      <dgm:spPr/>
      <dgm:t>
        <a:bodyPr/>
        <a:lstStyle/>
        <a:p>
          <a:endParaRPr lang="en-US"/>
        </a:p>
      </dgm:t>
    </dgm:pt>
    <dgm:pt modelId="{38F2439E-52B9-4AB3-8704-7401E4552690}" type="pres">
      <dgm:prSet presAssocID="{32067D6D-1E08-4A32-A5EB-96BC21EA97C5}" presName="hierChild4" presStyleCnt="0"/>
      <dgm:spPr/>
    </dgm:pt>
    <dgm:pt modelId="{DAFEE5AB-FDCE-4F52-BEA7-39EF563C2C2D}" type="pres">
      <dgm:prSet presAssocID="{B5E35BB4-F221-478D-B1FB-D25E2B3139F0}" presName="Name37" presStyleLbl="parChTrans1D4" presStyleIdx="0" presStyleCnt="12"/>
      <dgm:spPr/>
      <dgm:t>
        <a:bodyPr/>
        <a:lstStyle/>
        <a:p>
          <a:endParaRPr lang="en-US"/>
        </a:p>
      </dgm:t>
    </dgm:pt>
    <dgm:pt modelId="{B98F4AC3-6218-4FCE-8403-73DAFD76F486}" type="pres">
      <dgm:prSet presAssocID="{F8829652-C73A-4535-9B9F-1C45D8055E9E}" presName="hierRoot2" presStyleCnt="0">
        <dgm:presLayoutVars>
          <dgm:hierBranch val="init"/>
        </dgm:presLayoutVars>
      </dgm:prSet>
      <dgm:spPr/>
    </dgm:pt>
    <dgm:pt modelId="{7D482765-2017-4AE5-BFE0-26671FA87C51}" type="pres">
      <dgm:prSet presAssocID="{F8829652-C73A-4535-9B9F-1C45D8055E9E}" presName="rootComposite" presStyleCnt="0"/>
      <dgm:spPr/>
    </dgm:pt>
    <dgm:pt modelId="{B0EE2E87-A091-406C-9A74-A204DC438460}" type="pres">
      <dgm:prSet presAssocID="{F8829652-C73A-4535-9B9F-1C45D8055E9E}" presName="rootText" presStyleLbl="node4" presStyleIdx="0" presStyleCnt="12" custLinFactNeighborX="-139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E2F3D1-A91E-4018-A131-2F6F768C729B}" type="pres">
      <dgm:prSet presAssocID="{F8829652-C73A-4535-9B9F-1C45D8055E9E}" presName="rootConnector" presStyleLbl="node4" presStyleIdx="0" presStyleCnt="12"/>
      <dgm:spPr/>
      <dgm:t>
        <a:bodyPr/>
        <a:lstStyle/>
        <a:p>
          <a:endParaRPr lang="en-US"/>
        </a:p>
      </dgm:t>
    </dgm:pt>
    <dgm:pt modelId="{C37FFAA8-8766-467A-8480-78F1D16216B7}" type="pres">
      <dgm:prSet presAssocID="{F8829652-C73A-4535-9B9F-1C45D8055E9E}" presName="hierChild4" presStyleCnt="0"/>
      <dgm:spPr/>
    </dgm:pt>
    <dgm:pt modelId="{B95D8971-7F27-4429-B482-2A21466ED1D6}" type="pres">
      <dgm:prSet presAssocID="{F8829652-C73A-4535-9B9F-1C45D8055E9E}" presName="hierChild5" presStyleCnt="0"/>
      <dgm:spPr/>
    </dgm:pt>
    <dgm:pt modelId="{8071F5F2-E2EB-4512-98BA-FD9E5FDAE99E}" type="pres">
      <dgm:prSet presAssocID="{D2780A31-4010-4F18-937C-369EAC079E68}" presName="Name37" presStyleLbl="parChTrans1D4" presStyleIdx="1" presStyleCnt="12"/>
      <dgm:spPr/>
      <dgm:t>
        <a:bodyPr/>
        <a:lstStyle/>
        <a:p>
          <a:endParaRPr lang="en-US"/>
        </a:p>
      </dgm:t>
    </dgm:pt>
    <dgm:pt modelId="{1FAA0DF2-4E1D-4757-BC44-2750FF8F619D}" type="pres">
      <dgm:prSet presAssocID="{8155E8DF-B881-44FF-8F54-0EB5763E19E2}" presName="hierRoot2" presStyleCnt="0">
        <dgm:presLayoutVars>
          <dgm:hierBranch val="init"/>
        </dgm:presLayoutVars>
      </dgm:prSet>
      <dgm:spPr/>
    </dgm:pt>
    <dgm:pt modelId="{1281A664-29C6-4300-96EF-ACC397D24C09}" type="pres">
      <dgm:prSet presAssocID="{8155E8DF-B881-44FF-8F54-0EB5763E19E2}" presName="rootComposite" presStyleCnt="0"/>
      <dgm:spPr/>
    </dgm:pt>
    <dgm:pt modelId="{B3A060D4-A1C0-4C60-A5C9-B3A113D11AB5}" type="pres">
      <dgm:prSet presAssocID="{8155E8DF-B881-44FF-8F54-0EB5763E19E2}" presName="rootText" presStyleLbl="node4" presStyleIdx="1" presStyleCnt="12" custLinFactNeighborX="-139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CB5F7C-A715-476F-A455-DD3E51D37C6A}" type="pres">
      <dgm:prSet presAssocID="{8155E8DF-B881-44FF-8F54-0EB5763E19E2}" presName="rootConnector" presStyleLbl="node4" presStyleIdx="1" presStyleCnt="12"/>
      <dgm:spPr/>
      <dgm:t>
        <a:bodyPr/>
        <a:lstStyle/>
        <a:p>
          <a:endParaRPr lang="en-US"/>
        </a:p>
      </dgm:t>
    </dgm:pt>
    <dgm:pt modelId="{A325B03C-EE9F-42E1-BFDF-7E8AFBD4ADB4}" type="pres">
      <dgm:prSet presAssocID="{8155E8DF-B881-44FF-8F54-0EB5763E19E2}" presName="hierChild4" presStyleCnt="0"/>
      <dgm:spPr/>
    </dgm:pt>
    <dgm:pt modelId="{D048037B-94A3-443A-A244-6FD031CBE371}" type="pres">
      <dgm:prSet presAssocID="{8155E8DF-B881-44FF-8F54-0EB5763E19E2}" presName="hierChild5" presStyleCnt="0"/>
      <dgm:spPr/>
    </dgm:pt>
    <dgm:pt modelId="{EE70F279-6EFA-4DE2-B1FD-BC73A43EEF19}" type="pres">
      <dgm:prSet presAssocID="{2BF11C93-9EF3-44F6-8034-14647A476114}" presName="Name37" presStyleLbl="parChTrans1D4" presStyleIdx="2" presStyleCnt="12"/>
      <dgm:spPr/>
      <dgm:t>
        <a:bodyPr/>
        <a:lstStyle/>
        <a:p>
          <a:endParaRPr lang="en-US"/>
        </a:p>
      </dgm:t>
    </dgm:pt>
    <dgm:pt modelId="{8814379B-9586-433C-BC51-D394809986EA}" type="pres">
      <dgm:prSet presAssocID="{E74A11D2-3B69-4B9C-8466-AD2440513FE0}" presName="hierRoot2" presStyleCnt="0">
        <dgm:presLayoutVars>
          <dgm:hierBranch val="init"/>
        </dgm:presLayoutVars>
      </dgm:prSet>
      <dgm:spPr/>
    </dgm:pt>
    <dgm:pt modelId="{9FB16D91-B9F4-420F-A869-11DD45705D36}" type="pres">
      <dgm:prSet presAssocID="{E74A11D2-3B69-4B9C-8466-AD2440513FE0}" presName="rootComposite" presStyleCnt="0"/>
      <dgm:spPr/>
    </dgm:pt>
    <dgm:pt modelId="{5437CD44-5E33-4E5B-90DA-B8045DB31860}" type="pres">
      <dgm:prSet presAssocID="{E74A11D2-3B69-4B9C-8466-AD2440513FE0}" presName="rootText" presStyleLbl="node4" presStyleIdx="2" presStyleCnt="12" custLinFactNeighborX="-139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8A8F20-CAD2-4F41-9C58-4F846D935CFE}" type="pres">
      <dgm:prSet presAssocID="{E74A11D2-3B69-4B9C-8466-AD2440513FE0}" presName="rootConnector" presStyleLbl="node4" presStyleIdx="2" presStyleCnt="12"/>
      <dgm:spPr/>
      <dgm:t>
        <a:bodyPr/>
        <a:lstStyle/>
        <a:p>
          <a:endParaRPr lang="en-US"/>
        </a:p>
      </dgm:t>
    </dgm:pt>
    <dgm:pt modelId="{4E3569DC-E426-4D21-B824-307EF7803CE1}" type="pres">
      <dgm:prSet presAssocID="{E74A11D2-3B69-4B9C-8466-AD2440513FE0}" presName="hierChild4" presStyleCnt="0"/>
      <dgm:spPr/>
    </dgm:pt>
    <dgm:pt modelId="{BC41D382-BF0C-4BA2-A295-F323ADCB4021}" type="pres">
      <dgm:prSet presAssocID="{E74A11D2-3B69-4B9C-8466-AD2440513FE0}" presName="hierChild5" presStyleCnt="0"/>
      <dgm:spPr/>
    </dgm:pt>
    <dgm:pt modelId="{D1C9ABC6-EAC8-4B8D-BFA1-CD5F72B09EF3}" type="pres">
      <dgm:prSet presAssocID="{057E8E42-CA5A-4E50-B478-CA3B4592AAE6}" presName="Name37" presStyleLbl="parChTrans1D4" presStyleIdx="3" presStyleCnt="12"/>
      <dgm:spPr/>
      <dgm:t>
        <a:bodyPr/>
        <a:lstStyle/>
        <a:p>
          <a:endParaRPr lang="en-US"/>
        </a:p>
      </dgm:t>
    </dgm:pt>
    <dgm:pt modelId="{104C349C-2859-4C63-82E4-A7DB49F20A77}" type="pres">
      <dgm:prSet presAssocID="{22CFBD30-BD1C-4DB9-9E58-54255BA98F8A}" presName="hierRoot2" presStyleCnt="0">
        <dgm:presLayoutVars>
          <dgm:hierBranch val="init"/>
        </dgm:presLayoutVars>
      </dgm:prSet>
      <dgm:spPr/>
    </dgm:pt>
    <dgm:pt modelId="{85AA4765-3FFD-40FD-AFA2-31800DA7AB53}" type="pres">
      <dgm:prSet presAssocID="{22CFBD30-BD1C-4DB9-9E58-54255BA98F8A}" presName="rootComposite" presStyleCnt="0"/>
      <dgm:spPr/>
    </dgm:pt>
    <dgm:pt modelId="{E176BD4E-A116-4BEB-8E86-936DA4678AFE}" type="pres">
      <dgm:prSet presAssocID="{22CFBD30-BD1C-4DB9-9E58-54255BA98F8A}" presName="rootText" presStyleLbl="node4" presStyleIdx="3" presStyleCnt="12" custLinFactNeighborX="-139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21502F-A085-4F51-BCD4-1EE34E4F553E}" type="pres">
      <dgm:prSet presAssocID="{22CFBD30-BD1C-4DB9-9E58-54255BA98F8A}" presName="rootConnector" presStyleLbl="node4" presStyleIdx="3" presStyleCnt="12"/>
      <dgm:spPr/>
      <dgm:t>
        <a:bodyPr/>
        <a:lstStyle/>
        <a:p>
          <a:endParaRPr lang="en-US"/>
        </a:p>
      </dgm:t>
    </dgm:pt>
    <dgm:pt modelId="{692E1438-F4E5-4BD6-A893-AECE3A9EB2BE}" type="pres">
      <dgm:prSet presAssocID="{22CFBD30-BD1C-4DB9-9E58-54255BA98F8A}" presName="hierChild4" presStyleCnt="0"/>
      <dgm:spPr/>
    </dgm:pt>
    <dgm:pt modelId="{A9797A51-2216-43B8-8B52-B60C22B002BB}" type="pres">
      <dgm:prSet presAssocID="{22CFBD30-BD1C-4DB9-9E58-54255BA98F8A}" presName="hierChild5" presStyleCnt="0"/>
      <dgm:spPr/>
    </dgm:pt>
    <dgm:pt modelId="{22A6ED9D-B0E4-45CE-98D5-A31F588D36CF}" type="pres">
      <dgm:prSet presAssocID="{F46130AB-8F69-4B2B-937B-00EA1C57CE2C}" presName="Name37" presStyleLbl="parChTrans1D4" presStyleIdx="4" presStyleCnt="12"/>
      <dgm:spPr/>
      <dgm:t>
        <a:bodyPr/>
        <a:lstStyle/>
        <a:p>
          <a:endParaRPr lang="en-US"/>
        </a:p>
      </dgm:t>
    </dgm:pt>
    <dgm:pt modelId="{6B68BE8E-BA80-4AF6-BC22-4E0C370020A8}" type="pres">
      <dgm:prSet presAssocID="{530D4C95-B67B-41F0-B2F2-DA7C0E142D10}" presName="hierRoot2" presStyleCnt="0">
        <dgm:presLayoutVars>
          <dgm:hierBranch val="init"/>
        </dgm:presLayoutVars>
      </dgm:prSet>
      <dgm:spPr/>
    </dgm:pt>
    <dgm:pt modelId="{1DDEDF1D-0C86-4AC6-A896-BF5F0524D10A}" type="pres">
      <dgm:prSet presAssocID="{530D4C95-B67B-41F0-B2F2-DA7C0E142D10}" presName="rootComposite" presStyleCnt="0"/>
      <dgm:spPr/>
    </dgm:pt>
    <dgm:pt modelId="{344701B5-3338-4130-94AD-76DC4CEF092D}" type="pres">
      <dgm:prSet presAssocID="{530D4C95-B67B-41F0-B2F2-DA7C0E142D10}" presName="rootText" presStyleLbl="node4" presStyleIdx="4" presStyleCnt="12" custScaleX="104131" custScaleY="108980" custLinFactNeighborX="-14237" custLinFactNeighborY="6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86AEE4-2E72-4AAA-A822-E5D0ED01282A}" type="pres">
      <dgm:prSet presAssocID="{530D4C95-B67B-41F0-B2F2-DA7C0E142D10}" presName="rootConnector" presStyleLbl="node4" presStyleIdx="4" presStyleCnt="12"/>
      <dgm:spPr/>
      <dgm:t>
        <a:bodyPr/>
        <a:lstStyle/>
        <a:p>
          <a:endParaRPr lang="en-US"/>
        </a:p>
      </dgm:t>
    </dgm:pt>
    <dgm:pt modelId="{57E1D91C-AED3-4BE8-A076-3C0A447EA2B8}" type="pres">
      <dgm:prSet presAssocID="{530D4C95-B67B-41F0-B2F2-DA7C0E142D10}" presName="hierChild4" presStyleCnt="0"/>
      <dgm:spPr/>
    </dgm:pt>
    <dgm:pt modelId="{6819E6C7-03A3-499A-BCE2-27209144FAD4}" type="pres">
      <dgm:prSet presAssocID="{530D4C95-B67B-41F0-B2F2-DA7C0E142D10}" presName="hierChild5" presStyleCnt="0"/>
      <dgm:spPr/>
    </dgm:pt>
    <dgm:pt modelId="{7838A04A-5875-4B88-80B0-06C991DC43B8}" type="pres">
      <dgm:prSet presAssocID="{32067D6D-1E08-4A32-A5EB-96BC21EA97C5}" presName="hierChild5" presStyleCnt="0"/>
      <dgm:spPr/>
    </dgm:pt>
    <dgm:pt modelId="{A0390804-476C-4FDC-8E35-5F6C4E6E0945}" type="pres">
      <dgm:prSet presAssocID="{0683187F-2DE7-40CE-AB2E-866AF760DA32}" presName="Name37" presStyleLbl="parChTrans1D3" presStyleIdx="1" presStyleCnt="7"/>
      <dgm:spPr/>
      <dgm:t>
        <a:bodyPr/>
        <a:lstStyle/>
        <a:p>
          <a:endParaRPr lang="en-US"/>
        </a:p>
      </dgm:t>
    </dgm:pt>
    <dgm:pt modelId="{61EFA249-0C59-4C1E-ADBC-CE9A05EE854B}" type="pres">
      <dgm:prSet presAssocID="{7FE994AE-04AB-47AD-ABC3-FE75D0EFFF2D}" presName="hierRoot2" presStyleCnt="0">
        <dgm:presLayoutVars>
          <dgm:hierBranch val="init"/>
        </dgm:presLayoutVars>
      </dgm:prSet>
      <dgm:spPr/>
    </dgm:pt>
    <dgm:pt modelId="{0433C874-DF53-4BF5-8111-09A2F48F1098}" type="pres">
      <dgm:prSet presAssocID="{7FE994AE-04AB-47AD-ABC3-FE75D0EFFF2D}" presName="rootComposite" presStyleCnt="0"/>
      <dgm:spPr/>
    </dgm:pt>
    <dgm:pt modelId="{9AA79081-EFD0-4F36-8790-5BDFF800B64A}" type="pres">
      <dgm:prSet presAssocID="{7FE994AE-04AB-47AD-ABC3-FE75D0EFFF2D}" presName="rootText" presStyleLbl="node3" presStyleIdx="1" presStyleCnt="3" custLinFactNeighborX="-75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CB922C-8FAE-42D1-B7A4-8065DEC20F2F}" type="pres">
      <dgm:prSet presAssocID="{7FE994AE-04AB-47AD-ABC3-FE75D0EFFF2D}" presName="rootConnector" presStyleLbl="node3" presStyleIdx="1" presStyleCnt="3"/>
      <dgm:spPr/>
      <dgm:t>
        <a:bodyPr/>
        <a:lstStyle/>
        <a:p>
          <a:endParaRPr lang="en-US"/>
        </a:p>
      </dgm:t>
    </dgm:pt>
    <dgm:pt modelId="{E6AA13A1-2838-412E-95E6-E5123F244037}" type="pres">
      <dgm:prSet presAssocID="{7FE994AE-04AB-47AD-ABC3-FE75D0EFFF2D}" presName="hierChild4" presStyleCnt="0"/>
      <dgm:spPr/>
    </dgm:pt>
    <dgm:pt modelId="{42F7A2E8-1927-45AE-B7C4-0E8C8A789517}" type="pres">
      <dgm:prSet presAssocID="{22E2AC7A-B830-48F1-98E5-05A22F739A58}" presName="Name37" presStyleLbl="parChTrans1D4" presStyleIdx="5" presStyleCnt="12"/>
      <dgm:spPr/>
      <dgm:t>
        <a:bodyPr/>
        <a:lstStyle/>
        <a:p>
          <a:endParaRPr lang="en-US"/>
        </a:p>
      </dgm:t>
    </dgm:pt>
    <dgm:pt modelId="{D40CAD93-17ED-4A4B-A5C0-D37B3733A2D1}" type="pres">
      <dgm:prSet presAssocID="{6FF70ACF-D70B-4E8B-9F4C-4A73098FE6E5}" presName="hierRoot2" presStyleCnt="0">
        <dgm:presLayoutVars>
          <dgm:hierBranch val="init"/>
        </dgm:presLayoutVars>
      </dgm:prSet>
      <dgm:spPr/>
    </dgm:pt>
    <dgm:pt modelId="{14A6C59F-8484-4D95-BD09-2D99D055A5F1}" type="pres">
      <dgm:prSet presAssocID="{6FF70ACF-D70B-4E8B-9F4C-4A73098FE6E5}" presName="rootComposite" presStyleCnt="0"/>
      <dgm:spPr/>
    </dgm:pt>
    <dgm:pt modelId="{E9551ABC-385E-4A29-81D9-07283AAB783D}" type="pres">
      <dgm:prSet presAssocID="{6FF70ACF-D70B-4E8B-9F4C-4A73098FE6E5}" presName="rootText" presStyleLbl="node4" presStyleIdx="5" presStyleCnt="12" custLinFactNeighborX="-75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3272D0-D084-46B2-BC38-7B20E12A7ACE}" type="pres">
      <dgm:prSet presAssocID="{6FF70ACF-D70B-4E8B-9F4C-4A73098FE6E5}" presName="rootConnector" presStyleLbl="node4" presStyleIdx="5" presStyleCnt="12"/>
      <dgm:spPr/>
      <dgm:t>
        <a:bodyPr/>
        <a:lstStyle/>
        <a:p>
          <a:endParaRPr lang="en-US"/>
        </a:p>
      </dgm:t>
    </dgm:pt>
    <dgm:pt modelId="{C41E4763-9C7E-4270-AD92-460C13266B12}" type="pres">
      <dgm:prSet presAssocID="{6FF70ACF-D70B-4E8B-9F4C-4A73098FE6E5}" presName="hierChild4" presStyleCnt="0"/>
      <dgm:spPr/>
    </dgm:pt>
    <dgm:pt modelId="{D59A5497-7866-4B87-8D73-F1DF637266F8}" type="pres">
      <dgm:prSet presAssocID="{6FF70ACF-D70B-4E8B-9F4C-4A73098FE6E5}" presName="hierChild5" presStyleCnt="0"/>
      <dgm:spPr/>
    </dgm:pt>
    <dgm:pt modelId="{83ADB748-70A9-42C1-A77E-883AAE7B1FC8}" type="pres">
      <dgm:prSet presAssocID="{527FB026-2517-4A03-A146-D8ED1CE62245}" presName="Name37" presStyleLbl="parChTrans1D4" presStyleIdx="6" presStyleCnt="12"/>
      <dgm:spPr/>
      <dgm:t>
        <a:bodyPr/>
        <a:lstStyle/>
        <a:p>
          <a:endParaRPr lang="en-US"/>
        </a:p>
      </dgm:t>
    </dgm:pt>
    <dgm:pt modelId="{033CBFE7-2182-4B00-BD63-1F37D0FAD447}" type="pres">
      <dgm:prSet presAssocID="{8D5AC6B5-D41C-4669-8181-8D6A14C688C2}" presName="hierRoot2" presStyleCnt="0">
        <dgm:presLayoutVars>
          <dgm:hierBranch val="init"/>
        </dgm:presLayoutVars>
      </dgm:prSet>
      <dgm:spPr/>
    </dgm:pt>
    <dgm:pt modelId="{C4620CFB-0651-44D0-B406-70553773CA64}" type="pres">
      <dgm:prSet presAssocID="{8D5AC6B5-D41C-4669-8181-8D6A14C688C2}" presName="rootComposite" presStyleCnt="0"/>
      <dgm:spPr/>
    </dgm:pt>
    <dgm:pt modelId="{1069F401-8ECF-4AF6-9145-7DBAB77A682E}" type="pres">
      <dgm:prSet presAssocID="{8D5AC6B5-D41C-4669-8181-8D6A14C688C2}" presName="rootText" presStyleLbl="node4" presStyleIdx="6" presStyleCnt="12" custLinFactNeighborX="-75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6D89B4-158C-4123-BD87-A81241C460C5}" type="pres">
      <dgm:prSet presAssocID="{8D5AC6B5-D41C-4669-8181-8D6A14C688C2}" presName="rootConnector" presStyleLbl="node4" presStyleIdx="6" presStyleCnt="12"/>
      <dgm:spPr/>
      <dgm:t>
        <a:bodyPr/>
        <a:lstStyle/>
        <a:p>
          <a:endParaRPr lang="en-US"/>
        </a:p>
      </dgm:t>
    </dgm:pt>
    <dgm:pt modelId="{1CADFB38-4207-484B-9EF8-4629F95937CE}" type="pres">
      <dgm:prSet presAssocID="{8D5AC6B5-D41C-4669-8181-8D6A14C688C2}" presName="hierChild4" presStyleCnt="0"/>
      <dgm:spPr/>
    </dgm:pt>
    <dgm:pt modelId="{07DF54DB-A2A0-4EB9-95F0-37EEEE7A946E}" type="pres">
      <dgm:prSet presAssocID="{8D5AC6B5-D41C-4669-8181-8D6A14C688C2}" presName="hierChild5" presStyleCnt="0"/>
      <dgm:spPr/>
    </dgm:pt>
    <dgm:pt modelId="{5449313B-4E80-4B7F-93B5-84AA5B22C5C8}" type="pres">
      <dgm:prSet presAssocID="{9611C4D1-617B-4463-82FC-FF588354C2B2}" presName="Name37" presStyleLbl="parChTrans1D4" presStyleIdx="7" presStyleCnt="12"/>
      <dgm:spPr/>
      <dgm:t>
        <a:bodyPr/>
        <a:lstStyle/>
        <a:p>
          <a:endParaRPr lang="en-US"/>
        </a:p>
      </dgm:t>
    </dgm:pt>
    <dgm:pt modelId="{B68BA4B0-A9A8-4CC7-889B-C94495DC3885}" type="pres">
      <dgm:prSet presAssocID="{00C4ED1E-426D-4648-8AF2-A00F19EEE26E}" presName="hierRoot2" presStyleCnt="0">
        <dgm:presLayoutVars>
          <dgm:hierBranch val="init"/>
        </dgm:presLayoutVars>
      </dgm:prSet>
      <dgm:spPr/>
    </dgm:pt>
    <dgm:pt modelId="{4D08CD27-DD47-4FF3-B1F6-4275344A6D95}" type="pres">
      <dgm:prSet presAssocID="{00C4ED1E-426D-4648-8AF2-A00F19EEE26E}" presName="rootComposite" presStyleCnt="0"/>
      <dgm:spPr/>
    </dgm:pt>
    <dgm:pt modelId="{62740A98-53B2-4955-9096-9318736B0086}" type="pres">
      <dgm:prSet presAssocID="{00C4ED1E-426D-4648-8AF2-A00F19EEE26E}" presName="rootText" presStyleLbl="node4" presStyleIdx="7" presStyleCnt="12" custLinFactNeighborX="-75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7A5F07-3A2B-4D23-BB59-C66381F5EF1A}" type="pres">
      <dgm:prSet presAssocID="{00C4ED1E-426D-4648-8AF2-A00F19EEE26E}" presName="rootConnector" presStyleLbl="node4" presStyleIdx="7" presStyleCnt="12"/>
      <dgm:spPr/>
      <dgm:t>
        <a:bodyPr/>
        <a:lstStyle/>
        <a:p>
          <a:endParaRPr lang="en-US"/>
        </a:p>
      </dgm:t>
    </dgm:pt>
    <dgm:pt modelId="{79F181DF-1F33-44B5-88EE-E591706F16F1}" type="pres">
      <dgm:prSet presAssocID="{00C4ED1E-426D-4648-8AF2-A00F19EEE26E}" presName="hierChild4" presStyleCnt="0"/>
      <dgm:spPr/>
    </dgm:pt>
    <dgm:pt modelId="{364BD165-9EDC-4881-BCEB-BDEFC129D836}" type="pres">
      <dgm:prSet presAssocID="{00C4ED1E-426D-4648-8AF2-A00F19EEE26E}" presName="hierChild5" presStyleCnt="0"/>
      <dgm:spPr/>
    </dgm:pt>
    <dgm:pt modelId="{E67FB696-50E4-480E-9855-93E576CD58FA}" type="pres">
      <dgm:prSet presAssocID="{7FE994AE-04AB-47AD-ABC3-FE75D0EFFF2D}" presName="hierChild5" presStyleCnt="0"/>
      <dgm:spPr/>
    </dgm:pt>
    <dgm:pt modelId="{11842377-9C4B-4E34-B292-3851BC8E2E33}" type="pres">
      <dgm:prSet presAssocID="{C3C66290-D99C-41A7-823E-9EF17ED25339}" presName="Name37" presStyleLbl="parChTrans1D3" presStyleIdx="2" presStyleCnt="7"/>
      <dgm:spPr/>
      <dgm:t>
        <a:bodyPr/>
        <a:lstStyle/>
        <a:p>
          <a:endParaRPr lang="en-US"/>
        </a:p>
      </dgm:t>
    </dgm:pt>
    <dgm:pt modelId="{4990F71E-9DB1-4101-8D29-B1EBA35257B0}" type="pres">
      <dgm:prSet presAssocID="{FA6F5F1A-73A3-42D9-BB2B-776B8A07FB8D}" presName="hierRoot2" presStyleCnt="0">
        <dgm:presLayoutVars>
          <dgm:hierBranch val="init"/>
        </dgm:presLayoutVars>
      </dgm:prSet>
      <dgm:spPr/>
    </dgm:pt>
    <dgm:pt modelId="{24C737D7-D862-40E6-A8A0-ACFDB24F8A47}" type="pres">
      <dgm:prSet presAssocID="{FA6F5F1A-73A3-42D9-BB2B-776B8A07FB8D}" presName="rootComposite" presStyleCnt="0"/>
      <dgm:spPr/>
    </dgm:pt>
    <dgm:pt modelId="{5B8F74B2-8539-4B7D-A0B8-DDB7AD2F6A42}" type="pres">
      <dgm:prSet presAssocID="{FA6F5F1A-73A3-42D9-BB2B-776B8A07FB8D}" presName="rootText" presStyleLbl="node3" presStyleIdx="2" presStyleCnt="3" custScaleY="134359" custLinFactNeighborX="323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07754B-ED28-4630-B749-8CD578FAD190}" type="pres">
      <dgm:prSet presAssocID="{FA6F5F1A-73A3-42D9-BB2B-776B8A07FB8D}" presName="rootConnector" presStyleLbl="node3" presStyleIdx="2" presStyleCnt="3"/>
      <dgm:spPr/>
      <dgm:t>
        <a:bodyPr/>
        <a:lstStyle/>
        <a:p>
          <a:endParaRPr lang="en-US"/>
        </a:p>
      </dgm:t>
    </dgm:pt>
    <dgm:pt modelId="{75BE1A59-129F-4CC0-9FF3-9BFF41A552EC}" type="pres">
      <dgm:prSet presAssocID="{FA6F5F1A-73A3-42D9-BB2B-776B8A07FB8D}" presName="hierChild4" presStyleCnt="0"/>
      <dgm:spPr/>
    </dgm:pt>
    <dgm:pt modelId="{E9DA7E24-5E09-4057-831D-21D67E70C247}" type="pres">
      <dgm:prSet presAssocID="{F719619B-8371-4777-A54C-F82FDFF873D1}" presName="Name37" presStyleLbl="parChTrans1D4" presStyleIdx="8" presStyleCnt="12"/>
      <dgm:spPr/>
      <dgm:t>
        <a:bodyPr/>
        <a:lstStyle/>
        <a:p>
          <a:endParaRPr lang="en-US"/>
        </a:p>
      </dgm:t>
    </dgm:pt>
    <dgm:pt modelId="{9D711DB8-08F1-4A93-9716-649F150AA2BB}" type="pres">
      <dgm:prSet presAssocID="{C0B353F7-5940-4921-8F56-B17A1BE0EB40}" presName="hierRoot2" presStyleCnt="0">
        <dgm:presLayoutVars>
          <dgm:hierBranch val="init"/>
        </dgm:presLayoutVars>
      </dgm:prSet>
      <dgm:spPr/>
    </dgm:pt>
    <dgm:pt modelId="{92A1A7F6-DC0C-464A-AE58-7D23E948714C}" type="pres">
      <dgm:prSet presAssocID="{C0B353F7-5940-4921-8F56-B17A1BE0EB40}" presName="rootComposite" presStyleCnt="0"/>
      <dgm:spPr/>
    </dgm:pt>
    <dgm:pt modelId="{7AC3C5FE-F7AB-4F36-A445-15661C6EFB60}" type="pres">
      <dgm:prSet presAssocID="{C0B353F7-5940-4921-8F56-B17A1BE0EB40}" presName="rootText" presStyleLbl="node4" presStyleIdx="8" presStyleCnt="12" custLinFactNeighborX="323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AB3D20-5F59-45C1-AC46-F476E917F275}" type="pres">
      <dgm:prSet presAssocID="{C0B353F7-5940-4921-8F56-B17A1BE0EB40}" presName="rootConnector" presStyleLbl="node4" presStyleIdx="8" presStyleCnt="12"/>
      <dgm:spPr/>
      <dgm:t>
        <a:bodyPr/>
        <a:lstStyle/>
        <a:p>
          <a:endParaRPr lang="en-US"/>
        </a:p>
      </dgm:t>
    </dgm:pt>
    <dgm:pt modelId="{E3027274-0BEE-4094-A919-96B28F5C9EC5}" type="pres">
      <dgm:prSet presAssocID="{C0B353F7-5940-4921-8F56-B17A1BE0EB40}" presName="hierChild4" presStyleCnt="0"/>
      <dgm:spPr/>
    </dgm:pt>
    <dgm:pt modelId="{235A2F8B-D1C9-4E1E-AD67-93324EB5228A}" type="pres">
      <dgm:prSet presAssocID="{C0B353F7-5940-4921-8F56-B17A1BE0EB40}" presName="hierChild5" presStyleCnt="0"/>
      <dgm:spPr/>
    </dgm:pt>
    <dgm:pt modelId="{9A803241-1E03-4C6D-8F50-06126F715E52}" type="pres">
      <dgm:prSet presAssocID="{5DF1682A-9730-41DA-ACF3-AEC209CAB717}" presName="Name37" presStyleLbl="parChTrans1D4" presStyleIdx="9" presStyleCnt="12"/>
      <dgm:spPr/>
      <dgm:t>
        <a:bodyPr/>
        <a:lstStyle/>
        <a:p>
          <a:endParaRPr lang="en-US"/>
        </a:p>
      </dgm:t>
    </dgm:pt>
    <dgm:pt modelId="{08D07BBB-86E5-4E44-B206-B2C433D0C3CF}" type="pres">
      <dgm:prSet presAssocID="{2B5EC516-E9B6-4BEB-ABAB-5563DD37916A}" presName="hierRoot2" presStyleCnt="0">
        <dgm:presLayoutVars>
          <dgm:hierBranch val="init"/>
        </dgm:presLayoutVars>
      </dgm:prSet>
      <dgm:spPr/>
    </dgm:pt>
    <dgm:pt modelId="{F9D7B788-283E-4D25-BF93-5C9CA60D5E1A}" type="pres">
      <dgm:prSet presAssocID="{2B5EC516-E9B6-4BEB-ABAB-5563DD37916A}" presName="rootComposite" presStyleCnt="0"/>
      <dgm:spPr/>
    </dgm:pt>
    <dgm:pt modelId="{2D7BB140-0C80-4536-9052-7D71063928F7}" type="pres">
      <dgm:prSet presAssocID="{2B5EC516-E9B6-4BEB-ABAB-5563DD37916A}" presName="rootText" presStyleLbl="node4" presStyleIdx="9" presStyleCnt="12" custLinFactNeighborX="323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7B3C08-148B-4535-B273-A5DB8C83F8EF}" type="pres">
      <dgm:prSet presAssocID="{2B5EC516-E9B6-4BEB-ABAB-5563DD37916A}" presName="rootConnector" presStyleLbl="node4" presStyleIdx="9" presStyleCnt="12"/>
      <dgm:spPr/>
      <dgm:t>
        <a:bodyPr/>
        <a:lstStyle/>
        <a:p>
          <a:endParaRPr lang="en-US"/>
        </a:p>
      </dgm:t>
    </dgm:pt>
    <dgm:pt modelId="{D3E28533-6BE7-46A6-8AB6-04F5D29FB3C4}" type="pres">
      <dgm:prSet presAssocID="{2B5EC516-E9B6-4BEB-ABAB-5563DD37916A}" presName="hierChild4" presStyleCnt="0"/>
      <dgm:spPr/>
    </dgm:pt>
    <dgm:pt modelId="{FB5CB89A-3AC9-4C5F-B5F4-FF3FC17799E7}" type="pres">
      <dgm:prSet presAssocID="{2B5EC516-E9B6-4BEB-ABAB-5563DD37916A}" presName="hierChild5" presStyleCnt="0"/>
      <dgm:spPr/>
    </dgm:pt>
    <dgm:pt modelId="{0B496C82-0BE2-4D1D-9D72-4E5519A9A443}" type="pres">
      <dgm:prSet presAssocID="{AB416679-7772-4C84-8238-1ABA6041DED1}" presName="Name37" presStyleLbl="parChTrans1D4" presStyleIdx="10" presStyleCnt="12"/>
      <dgm:spPr/>
      <dgm:t>
        <a:bodyPr/>
        <a:lstStyle/>
        <a:p>
          <a:endParaRPr lang="en-US"/>
        </a:p>
      </dgm:t>
    </dgm:pt>
    <dgm:pt modelId="{2F8AB158-FF49-450D-BA58-AC2EA5F2C538}" type="pres">
      <dgm:prSet presAssocID="{5EE28918-3136-473C-A4F2-F7AC1A6E9E15}" presName="hierRoot2" presStyleCnt="0">
        <dgm:presLayoutVars>
          <dgm:hierBranch val="init"/>
        </dgm:presLayoutVars>
      </dgm:prSet>
      <dgm:spPr/>
    </dgm:pt>
    <dgm:pt modelId="{99E9387F-74FC-4B8B-8813-D29E78A274A3}" type="pres">
      <dgm:prSet presAssocID="{5EE28918-3136-473C-A4F2-F7AC1A6E9E15}" presName="rootComposite" presStyleCnt="0"/>
      <dgm:spPr/>
    </dgm:pt>
    <dgm:pt modelId="{3DC1E92B-C7D3-47FA-8025-EFF286EEB286}" type="pres">
      <dgm:prSet presAssocID="{5EE28918-3136-473C-A4F2-F7AC1A6E9E15}" presName="rootText" presStyleLbl="node4" presStyleIdx="10" presStyleCnt="12" custLinFactNeighborX="323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8DD33D-5DB9-4BA3-B233-E15947DD4CBD}" type="pres">
      <dgm:prSet presAssocID="{5EE28918-3136-473C-A4F2-F7AC1A6E9E15}" presName="rootConnector" presStyleLbl="node4" presStyleIdx="10" presStyleCnt="12"/>
      <dgm:spPr/>
      <dgm:t>
        <a:bodyPr/>
        <a:lstStyle/>
        <a:p>
          <a:endParaRPr lang="en-US"/>
        </a:p>
      </dgm:t>
    </dgm:pt>
    <dgm:pt modelId="{28948798-0F1D-4F40-A84F-125EA6D99F41}" type="pres">
      <dgm:prSet presAssocID="{5EE28918-3136-473C-A4F2-F7AC1A6E9E15}" presName="hierChild4" presStyleCnt="0"/>
      <dgm:spPr/>
    </dgm:pt>
    <dgm:pt modelId="{3DFB7637-662A-46CD-93E4-FA3691C06BAF}" type="pres">
      <dgm:prSet presAssocID="{5EE28918-3136-473C-A4F2-F7AC1A6E9E15}" presName="hierChild5" presStyleCnt="0"/>
      <dgm:spPr/>
    </dgm:pt>
    <dgm:pt modelId="{3956FA20-392D-4A2C-98E4-DA7AC3655BF8}" type="pres">
      <dgm:prSet presAssocID="{439EA24A-3E11-4DB2-9CFB-1A7ED5B87022}" presName="Name37" presStyleLbl="parChTrans1D4" presStyleIdx="11" presStyleCnt="12"/>
      <dgm:spPr/>
      <dgm:t>
        <a:bodyPr/>
        <a:lstStyle/>
        <a:p>
          <a:endParaRPr lang="en-US"/>
        </a:p>
      </dgm:t>
    </dgm:pt>
    <dgm:pt modelId="{EFC4E349-AF43-4DAF-9565-7026167EA583}" type="pres">
      <dgm:prSet presAssocID="{A3A62CC9-BD7B-48CC-A6AF-FA488061A72D}" presName="hierRoot2" presStyleCnt="0">
        <dgm:presLayoutVars>
          <dgm:hierBranch val="init"/>
        </dgm:presLayoutVars>
      </dgm:prSet>
      <dgm:spPr/>
    </dgm:pt>
    <dgm:pt modelId="{F4934737-D45D-4489-8AC9-F423959B8E17}" type="pres">
      <dgm:prSet presAssocID="{A3A62CC9-BD7B-48CC-A6AF-FA488061A72D}" presName="rootComposite" presStyleCnt="0"/>
      <dgm:spPr/>
    </dgm:pt>
    <dgm:pt modelId="{DFB1E7B8-1D3A-4CA5-98C7-A4FBB5795B68}" type="pres">
      <dgm:prSet presAssocID="{A3A62CC9-BD7B-48CC-A6AF-FA488061A72D}" presName="rootText" presStyleLbl="node4" presStyleIdx="11" presStyleCnt="12" custLinFactNeighborX="31418" custLinFactNeighborY="12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51FB07-3E3F-479B-955D-B15213F2E3A5}" type="pres">
      <dgm:prSet presAssocID="{A3A62CC9-BD7B-48CC-A6AF-FA488061A72D}" presName="rootConnector" presStyleLbl="node4" presStyleIdx="11" presStyleCnt="12"/>
      <dgm:spPr/>
      <dgm:t>
        <a:bodyPr/>
        <a:lstStyle/>
        <a:p>
          <a:endParaRPr lang="en-US"/>
        </a:p>
      </dgm:t>
    </dgm:pt>
    <dgm:pt modelId="{1200DE87-9536-4C62-9C82-403B13D6509C}" type="pres">
      <dgm:prSet presAssocID="{A3A62CC9-BD7B-48CC-A6AF-FA488061A72D}" presName="hierChild4" presStyleCnt="0"/>
      <dgm:spPr/>
    </dgm:pt>
    <dgm:pt modelId="{A970D53D-5580-4158-BA3F-BE6508FF198B}" type="pres">
      <dgm:prSet presAssocID="{A3A62CC9-BD7B-48CC-A6AF-FA488061A72D}" presName="hierChild5" presStyleCnt="0"/>
      <dgm:spPr/>
    </dgm:pt>
    <dgm:pt modelId="{3FEC2496-10FD-4BD2-98A5-F79140457014}" type="pres">
      <dgm:prSet presAssocID="{FA6F5F1A-73A3-42D9-BB2B-776B8A07FB8D}" presName="hierChild5" presStyleCnt="0"/>
      <dgm:spPr/>
    </dgm:pt>
    <dgm:pt modelId="{D8B5A823-5C2C-465E-B9C3-2D4F98E346B8}" type="pres">
      <dgm:prSet presAssocID="{AC758B44-5582-43B2-BA53-999ED6A55042}" presName="hierChild5" presStyleCnt="0"/>
      <dgm:spPr/>
    </dgm:pt>
    <dgm:pt modelId="{2C4F69C9-BF5A-4C30-BAFC-78D3050EB575}" type="pres">
      <dgm:prSet presAssocID="{0DE001FF-DC1B-484F-B512-9FEB1C123AEB}" presName="Name111" presStyleLbl="parChTrans1D3" presStyleIdx="3" presStyleCnt="7"/>
      <dgm:spPr/>
      <dgm:t>
        <a:bodyPr/>
        <a:lstStyle/>
        <a:p>
          <a:endParaRPr lang="en-US"/>
        </a:p>
      </dgm:t>
    </dgm:pt>
    <dgm:pt modelId="{D499A825-86D3-4C1D-9F32-368185340213}" type="pres">
      <dgm:prSet presAssocID="{90587383-EE53-4832-A786-F7449C7F57E2}" presName="hierRoot3" presStyleCnt="0">
        <dgm:presLayoutVars>
          <dgm:hierBranch val="init"/>
        </dgm:presLayoutVars>
      </dgm:prSet>
      <dgm:spPr/>
    </dgm:pt>
    <dgm:pt modelId="{7C0F445D-0987-4691-A5AD-066BF469699D}" type="pres">
      <dgm:prSet presAssocID="{90587383-EE53-4832-A786-F7449C7F57E2}" presName="rootComposite3" presStyleCnt="0"/>
      <dgm:spPr/>
    </dgm:pt>
    <dgm:pt modelId="{AD4A3BCD-60B7-4C67-8583-D27C718186FE}" type="pres">
      <dgm:prSet presAssocID="{90587383-EE53-4832-A786-F7449C7F57E2}" presName="rootText3" presStyleLbl="asst2" presStyleIdx="0" presStyleCnt="4" custScaleX="117017" custScaleY="1591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FC9B2A-1F06-484D-863F-3B2778809EAE}" type="pres">
      <dgm:prSet presAssocID="{90587383-EE53-4832-A786-F7449C7F57E2}" presName="rootConnector3" presStyleLbl="asst2" presStyleIdx="0" presStyleCnt="4"/>
      <dgm:spPr/>
      <dgm:t>
        <a:bodyPr/>
        <a:lstStyle/>
        <a:p>
          <a:endParaRPr lang="en-US"/>
        </a:p>
      </dgm:t>
    </dgm:pt>
    <dgm:pt modelId="{74AB21BD-869C-49F9-9B5F-F89D7942FAF8}" type="pres">
      <dgm:prSet presAssocID="{90587383-EE53-4832-A786-F7449C7F57E2}" presName="hierChild6" presStyleCnt="0"/>
      <dgm:spPr/>
    </dgm:pt>
    <dgm:pt modelId="{7E28C211-3CAE-48A1-B5F0-4DA678DC4905}" type="pres">
      <dgm:prSet presAssocID="{90587383-EE53-4832-A786-F7449C7F57E2}" presName="hierChild7" presStyleCnt="0"/>
      <dgm:spPr/>
    </dgm:pt>
    <dgm:pt modelId="{1924CDE7-3709-4F54-A0C4-B45AB68F9EE2}" type="pres">
      <dgm:prSet presAssocID="{BCD9D9D3-17B5-4B92-AB56-4D870489FCAF}" presName="Name111" presStyleLbl="parChTrans1D3" presStyleIdx="4" presStyleCnt="7"/>
      <dgm:spPr/>
      <dgm:t>
        <a:bodyPr/>
        <a:lstStyle/>
        <a:p>
          <a:endParaRPr lang="en-US"/>
        </a:p>
      </dgm:t>
    </dgm:pt>
    <dgm:pt modelId="{00FAAE6C-4FD7-49F5-9C41-0A9BA60849C6}" type="pres">
      <dgm:prSet presAssocID="{608040BA-1CDF-4BA5-BE14-E570F0AFFE7A}" presName="hierRoot3" presStyleCnt="0">
        <dgm:presLayoutVars>
          <dgm:hierBranch val="init"/>
        </dgm:presLayoutVars>
      </dgm:prSet>
      <dgm:spPr/>
    </dgm:pt>
    <dgm:pt modelId="{FCD2A66A-7725-46CF-B17D-EBD54E8AB911}" type="pres">
      <dgm:prSet presAssocID="{608040BA-1CDF-4BA5-BE14-E570F0AFFE7A}" presName="rootComposite3" presStyleCnt="0"/>
      <dgm:spPr/>
    </dgm:pt>
    <dgm:pt modelId="{4ABA6D71-6C61-4B14-B0F2-3BA4AC71F8F8}" type="pres">
      <dgm:prSet presAssocID="{608040BA-1CDF-4BA5-BE14-E570F0AFFE7A}" presName="rootText3" presStyleLbl="asst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42D226-7A46-4CB7-BAF0-428DEB5BE114}" type="pres">
      <dgm:prSet presAssocID="{608040BA-1CDF-4BA5-BE14-E570F0AFFE7A}" presName="rootConnector3" presStyleLbl="asst2" presStyleIdx="1" presStyleCnt="4"/>
      <dgm:spPr/>
      <dgm:t>
        <a:bodyPr/>
        <a:lstStyle/>
        <a:p>
          <a:endParaRPr lang="en-US"/>
        </a:p>
      </dgm:t>
    </dgm:pt>
    <dgm:pt modelId="{7F6B9A97-1A88-4945-AFB2-B6E0F3B52822}" type="pres">
      <dgm:prSet presAssocID="{608040BA-1CDF-4BA5-BE14-E570F0AFFE7A}" presName="hierChild6" presStyleCnt="0"/>
      <dgm:spPr/>
    </dgm:pt>
    <dgm:pt modelId="{D8C1896B-BA23-4716-8494-1FF6927FD7FB}" type="pres">
      <dgm:prSet presAssocID="{608040BA-1CDF-4BA5-BE14-E570F0AFFE7A}" presName="hierChild7" presStyleCnt="0"/>
      <dgm:spPr/>
    </dgm:pt>
    <dgm:pt modelId="{CB45ECAF-58FE-4A36-9C93-CD670EEC6958}" type="pres">
      <dgm:prSet presAssocID="{12B388CB-4644-4D15-8938-0C7164D1A249}" presName="Name111" presStyleLbl="parChTrans1D3" presStyleIdx="5" presStyleCnt="7"/>
      <dgm:spPr/>
      <dgm:t>
        <a:bodyPr/>
        <a:lstStyle/>
        <a:p>
          <a:endParaRPr lang="en-US"/>
        </a:p>
      </dgm:t>
    </dgm:pt>
    <dgm:pt modelId="{1D9A95F7-0AC6-4344-96EE-C186DD761F8B}" type="pres">
      <dgm:prSet presAssocID="{7607F31F-5C15-4864-9350-4EDDCE5B039C}" presName="hierRoot3" presStyleCnt="0">
        <dgm:presLayoutVars>
          <dgm:hierBranch val="init"/>
        </dgm:presLayoutVars>
      </dgm:prSet>
      <dgm:spPr/>
    </dgm:pt>
    <dgm:pt modelId="{1AEC7DE1-A489-4CBA-BF0B-653EB0E63BED}" type="pres">
      <dgm:prSet presAssocID="{7607F31F-5C15-4864-9350-4EDDCE5B039C}" presName="rootComposite3" presStyleCnt="0"/>
      <dgm:spPr/>
    </dgm:pt>
    <dgm:pt modelId="{BF3344F5-95A5-4630-A8F0-8167C7C82AF6}" type="pres">
      <dgm:prSet presAssocID="{7607F31F-5C15-4864-9350-4EDDCE5B039C}" presName="rootText3" presStyleLbl="asst2" presStyleIdx="2" presStyleCnt="4" custScaleX="136471" custScaleY="1036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B44EDE-9F5E-48E0-959E-D45A5D2D0D56}" type="pres">
      <dgm:prSet presAssocID="{7607F31F-5C15-4864-9350-4EDDCE5B039C}" presName="rootConnector3" presStyleLbl="asst2" presStyleIdx="2" presStyleCnt="4"/>
      <dgm:spPr/>
      <dgm:t>
        <a:bodyPr/>
        <a:lstStyle/>
        <a:p>
          <a:endParaRPr lang="en-US"/>
        </a:p>
      </dgm:t>
    </dgm:pt>
    <dgm:pt modelId="{7F0354C7-FCF2-45A7-A2E0-8F6AE5D49A5F}" type="pres">
      <dgm:prSet presAssocID="{7607F31F-5C15-4864-9350-4EDDCE5B039C}" presName="hierChild6" presStyleCnt="0"/>
      <dgm:spPr/>
    </dgm:pt>
    <dgm:pt modelId="{DE9AABC9-C59E-47FF-B34C-B65D748F68E6}" type="pres">
      <dgm:prSet presAssocID="{7607F31F-5C15-4864-9350-4EDDCE5B039C}" presName="hierChild7" presStyleCnt="0"/>
      <dgm:spPr/>
    </dgm:pt>
    <dgm:pt modelId="{AE7CC74D-4D79-4322-B026-74BA61212A04}" type="pres">
      <dgm:prSet presAssocID="{0D0A612E-853F-4E1A-A8E2-ADFDE502C690}" presName="Name111" presStyleLbl="parChTrans1D3" presStyleIdx="6" presStyleCnt="7"/>
      <dgm:spPr/>
      <dgm:t>
        <a:bodyPr/>
        <a:lstStyle/>
        <a:p>
          <a:endParaRPr lang="en-US"/>
        </a:p>
      </dgm:t>
    </dgm:pt>
    <dgm:pt modelId="{E274F56B-445C-46BB-9754-925E4FF5C09A}" type="pres">
      <dgm:prSet presAssocID="{C49AAA2C-4268-4135-A6FC-01C8D7DAC8D3}" presName="hierRoot3" presStyleCnt="0">
        <dgm:presLayoutVars>
          <dgm:hierBranch val="init"/>
        </dgm:presLayoutVars>
      </dgm:prSet>
      <dgm:spPr/>
    </dgm:pt>
    <dgm:pt modelId="{9A68D7EB-EA3B-4A09-BC32-B2D39826093A}" type="pres">
      <dgm:prSet presAssocID="{C49AAA2C-4268-4135-A6FC-01C8D7DAC8D3}" presName="rootComposite3" presStyleCnt="0"/>
      <dgm:spPr/>
    </dgm:pt>
    <dgm:pt modelId="{155657D3-068F-4E44-85B5-F07A29267AD2}" type="pres">
      <dgm:prSet presAssocID="{C49AAA2C-4268-4135-A6FC-01C8D7DAC8D3}" presName="rootText3" presStyleLbl="asst2" presStyleIdx="3" presStyleCnt="4" custScaleY="1085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0E1936-0C55-43B9-9378-3DA80FA81041}" type="pres">
      <dgm:prSet presAssocID="{C49AAA2C-4268-4135-A6FC-01C8D7DAC8D3}" presName="rootConnector3" presStyleLbl="asst2" presStyleIdx="3" presStyleCnt="4"/>
      <dgm:spPr/>
      <dgm:t>
        <a:bodyPr/>
        <a:lstStyle/>
        <a:p>
          <a:endParaRPr lang="en-US"/>
        </a:p>
      </dgm:t>
    </dgm:pt>
    <dgm:pt modelId="{21A49704-33C1-4AE9-9B52-47FAAC05D065}" type="pres">
      <dgm:prSet presAssocID="{C49AAA2C-4268-4135-A6FC-01C8D7DAC8D3}" presName="hierChild6" presStyleCnt="0"/>
      <dgm:spPr/>
    </dgm:pt>
    <dgm:pt modelId="{98447E07-674D-422B-A9BF-8B4E7403A208}" type="pres">
      <dgm:prSet presAssocID="{C49AAA2C-4268-4135-A6FC-01C8D7DAC8D3}" presName="hierChild7" presStyleCnt="0"/>
      <dgm:spPr/>
    </dgm:pt>
    <dgm:pt modelId="{79C51917-F644-4631-B2D3-AE428664E0CC}" type="pres">
      <dgm:prSet presAssocID="{6E6B9ACA-6F37-457C-9662-79CDA53A5DBA}" presName="hierChild3" presStyleCnt="0"/>
      <dgm:spPr/>
    </dgm:pt>
  </dgm:ptLst>
  <dgm:cxnLst>
    <dgm:cxn modelId="{A4FE7A80-30A2-4B84-AB2D-BDD210FFCE6F}" type="presOf" srcId="{5EE28918-3136-473C-A4F2-F7AC1A6E9E15}" destId="{3DC1E92B-C7D3-47FA-8025-EFF286EEB286}" srcOrd="0" destOrd="0" presId="urn:microsoft.com/office/officeart/2005/8/layout/orgChart1"/>
    <dgm:cxn modelId="{94D3CA27-BFD7-4246-BBF0-4CB9B959317D}" type="presOf" srcId="{7FE994AE-04AB-47AD-ABC3-FE75D0EFFF2D}" destId="{9AA79081-EFD0-4F36-8790-5BDFF800B64A}" srcOrd="0" destOrd="0" presId="urn:microsoft.com/office/officeart/2005/8/layout/orgChart1"/>
    <dgm:cxn modelId="{1BF41A78-A67D-4DBA-B7FE-8BCDEF52B20A}" type="presOf" srcId="{AB416679-7772-4C84-8238-1ABA6041DED1}" destId="{0B496C82-0BE2-4D1D-9D72-4E5519A9A443}" srcOrd="0" destOrd="0" presId="urn:microsoft.com/office/officeart/2005/8/layout/orgChart1"/>
    <dgm:cxn modelId="{54C617D3-91B3-47E6-A106-0C0D5178D8AF}" type="presOf" srcId="{32067D6D-1E08-4A32-A5EB-96BC21EA97C5}" destId="{BA275BC8-1CB6-4604-B5F2-D66ADF3BB899}" srcOrd="1" destOrd="0" presId="urn:microsoft.com/office/officeart/2005/8/layout/orgChart1"/>
    <dgm:cxn modelId="{2378FFE1-B5F1-48F8-8C2B-9B8FDC6F1386}" srcId="{32067D6D-1E08-4A32-A5EB-96BC21EA97C5}" destId="{E74A11D2-3B69-4B9C-8466-AD2440513FE0}" srcOrd="2" destOrd="0" parTransId="{2BF11C93-9EF3-44F6-8034-14647A476114}" sibTransId="{C62EA68F-8020-4233-80F5-F01D7183C0C6}"/>
    <dgm:cxn modelId="{F66BF317-A040-445D-9F38-A27D7C304E10}" type="presOf" srcId="{6FF70ACF-D70B-4E8B-9F4C-4A73098FE6E5}" destId="{E9551ABC-385E-4A29-81D9-07283AAB783D}" srcOrd="0" destOrd="0" presId="urn:microsoft.com/office/officeart/2005/8/layout/orgChart1"/>
    <dgm:cxn modelId="{84C192C1-1B33-4F4B-A365-A53067F14AF8}" type="presOf" srcId="{AC758B44-5582-43B2-BA53-999ED6A55042}" destId="{5E6EF38C-CE46-4D48-98D5-30E335873D2B}" srcOrd="1" destOrd="0" presId="urn:microsoft.com/office/officeart/2005/8/layout/orgChart1"/>
    <dgm:cxn modelId="{345294B9-84FC-4708-9395-CA8417ABD549}" type="presOf" srcId="{608040BA-1CDF-4BA5-BE14-E570F0AFFE7A}" destId="{4ABA6D71-6C61-4B14-B0F2-3BA4AC71F8F8}" srcOrd="0" destOrd="0" presId="urn:microsoft.com/office/officeart/2005/8/layout/orgChart1"/>
    <dgm:cxn modelId="{FB5DC8F4-0A5C-46E2-9AA0-FEA795096ED9}" type="presOf" srcId="{A3A62CC9-BD7B-48CC-A6AF-FA488061A72D}" destId="{3751FB07-3E3F-479B-955D-B15213F2E3A5}" srcOrd="1" destOrd="0" presId="urn:microsoft.com/office/officeart/2005/8/layout/orgChart1"/>
    <dgm:cxn modelId="{CFB196DF-6F6A-4113-ADA0-82B7465158ED}" srcId="{7FE994AE-04AB-47AD-ABC3-FE75D0EFFF2D}" destId="{8D5AC6B5-D41C-4669-8181-8D6A14C688C2}" srcOrd="1" destOrd="0" parTransId="{527FB026-2517-4A03-A146-D8ED1CE62245}" sibTransId="{8604E9DE-57AB-49AF-988D-453BC53A7069}"/>
    <dgm:cxn modelId="{932674DF-C168-4DB5-BA53-D6ABEC5C579E}" type="presOf" srcId="{530D4C95-B67B-41F0-B2F2-DA7C0E142D10}" destId="{344701B5-3338-4130-94AD-76DC4CEF092D}" srcOrd="0" destOrd="0" presId="urn:microsoft.com/office/officeart/2005/8/layout/orgChart1"/>
    <dgm:cxn modelId="{57D49C73-454B-4941-A415-EAC6C7D8BB59}" type="presOf" srcId="{22E2AC7A-B830-48F1-98E5-05A22F739A58}" destId="{42F7A2E8-1927-45AE-B7C4-0E8C8A789517}" srcOrd="0" destOrd="0" presId="urn:microsoft.com/office/officeart/2005/8/layout/orgChart1"/>
    <dgm:cxn modelId="{9DF355DB-6E95-497B-ADB6-605A3591C50D}" type="presOf" srcId="{90587383-EE53-4832-A786-F7449C7F57E2}" destId="{AD4A3BCD-60B7-4C67-8583-D27C718186FE}" srcOrd="0" destOrd="0" presId="urn:microsoft.com/office/officeart/2005/8/layout/orgChart1"/>
    <dgm:cxn modelId="{2940F5FF-B72D-4D95-9203-2671E8D1F5EE}" srcId="{AC758B44-5582-43B2-BA53-999ED6A55042}" destId="{90587383-EE53-4832-A786-F7449C7F57E2}" srcOrd="0" destOrd="0" parTransId="{0DE001FF-DC1B-484F-B512-9FEB1C123AEB}" sibTransId="{112F9189-9806-473E-86C7-65759A27C53B}"/>
    <dgm:cxn modelId="{D25AA0DD-DF49-4C76-BB89-B736B83B5DB2}" srcId="{AC758B44-5582-43B2-BA53-999ED6A55042}" destId="{C49AAA2C-4268-4135-A6FC-01C8D7DAC8D3}" srcOrd="6" destOrd="0" parTransId="{0D0A612E-853F-4E1A-A8E2-ADFDE502C690}" sibTransId="{08CA698B-9DD0-456D-A4DA-B0790E9433D5}"/>
    <dgm:cxn modelId="{4B4D3A24-0E1B-4566-81EC-C047B91D821B}" type="presOf" srcId="{C0B353F7-5940-4921-8F56-B17A1BE0EB40}" destId="{7BAB3D20-5F59-45C1-AC46-F476E917F275}" srcOrd="1" destOrd="0" presId="urn:microsoft.com/office/officeart/2005/8/layout/orgChart1"/>
    <dgm:cxn modelId="{9B737596-E4A3-4011-B8DF-AA1E4EDF6FB6}" type="presOf" srcId="{FA6F5F1A-73A3-42D9-BB2B-776B8A07FB8D}" destId="{A407754B-ED28-4630-B749-8CD578FAD190}" srcOrd="1" destOrd="0" presId="urn:microsoft.com/office/officeart/2005/8/layout/orgChart1"/>
    <dgm:cxn modelId="{67845A84-A25D-4328-8E76-04FF45457A38}" type="presOf" srcId="{8D5AC6B5-D41C-4669-8181-8D6A14C688C2}" destId="{066D89B4-158C-4123-BD87-A81241C460C5}" srcOrd="1" destOrd="0" presId="urn:microsoft.com/office/officeart/2005/8/layout/orgChart1"/>
    <dgm:cxn modelId="{744AE9A2-F8A5-4846-8598-69F1F03801FF}" type="presOf" srcId="{0683187F-2DE7-40CE-AB2E-866AF760DA32}" destId="{A0390804-476C-4FDC-8E35-5F6C4E6E0945}" srcOrd="0" destOrd="0" presId="urn:microsoft.com/office/officeart/2005/8/layout/orgChart1"/>
    <dgm:cxn modelId="{81A6DA9B-0E0A-4BB9-8D20-4EF35882D957}" type="presOf" srcId="{057E8E42-CA5A-4E50-B478-CA3B4592AAE6}" destId="{D1C9ABC6-EAC8-4B8D-BFA1-CD5F72B09EF3}" srcOrd="0" destOrd="0" presId="urn:microsoft.com/office/officeart/2005/8/layout/orgChart1"/>
    <dgm:cxn modelId="{BFF858EA-486A-425B-BA93-D9831410D254}" type="presOf" srcId="{2B5EC516-E9B6-4BEB-ABAB-5563DD37916A}" destId="{2D7BB140-0C80-4536-9052-7D71063928F7}" srcOrd="0" destOrd="0" presId="urn:microsoft.com/office/officeart/2005/8/layout/orgChart1"/>
    <dgm:cxn modelId="{48AAEFAA-D691-484C-AE2A-0D8E95A64A61}" type="presOf" srcId="{8155E8DF-B881-44FF-8F54-0EB5763E19E2}" destId="{B3A060D4-A1C0-4C60-A5C9-B3A113D11AB5}" srcOrd="0" destOrd="0" presId="urn:microsoft.com/office/officeart/2005/8/layout/orgChart1"/>
    <dgm:cxn modelId="{E1F680A1-A880-42DE-87D8-6CE796D2891F}" type="presOf" srcId="{6E6B9ACA-6F37-457C-9662-79CDA53A5DBA}" destId="{843A3C1A-AECD-478E-A66F-0C38543D1565}" srcOrd="1" destOrd="0" presId="urn:microsoft.com/office/officeart/2005/8/layout/orgChart1"/>
    <dgm:cxn modelId="{96587EE7-A7AD-41BC-8474-4232841BAAE8}" srcId="{6E6B9ACA-6F37-457C-9662-79CDA53A5DBA}" destId="{AC758B44-5582-43B2-BA53-999ED6A55042}" srcOrd="0" destOrd="0" parTransId="{DA4D4AA4-0886-4AFA-9230-2214152CBEE2}" sibTransId="{527FAF0A-3C74-4C59-A07C-4F23C2D837CD}"/>
    <dgm:cxn modelId="{6BC20CB9-BCF5-4119-83B6-3F388F8367B2}" srcId="{AC758B44-5582-43B2-BA53-999ED6A55042}" destId="{608040BA-1CDF-4BA5-BE14-E570F0AFFE7A}" srcOrd="4" destOrd="0" parTransId="{BCD9D9D3-17B5-4B92-AB56-4D870489FCAF}" sibTransId="{BCE67FFD-4109-4DB2-862A-1061FFBB0F5E}"/>
    <dgm:cxn modelId="{3BAFF9C1-4D01-4E53-B285-93604C5530C7}" type="presOf" srcId="{527FB026-2517-4A03-A146-D8ED1CE62245}" destId="{83ADB748-70A9-42C1-A77E-883AAE7B1FC8}" srcOrd="0" destOrd="0" presId="urn:microsoft.com/office/officeart/2005/8/layout/orgChart1"/>
    <dgm:cxn modelId="{AFFE9C24-1C8C-425E-8E73-2813E2BE83E6}" type="presOf" srcId="{6E6B9ACA-6F37-457C-9662-79CDA53A5DBA}" destId="{56A98562-F1B5-4F26-96EE-659D306BA9F2}" srcOrd="0" destOrd="0" presId="urn:microsoft.com/office/officeart/2005/8/layout/orgChart1"/>
    <dgm:cxn modelId="{E0037B46-4624-4899-B77A-8C09572F4C48}" srcId="{FA6F5F1A-73A3-42D9-BB2B-776B8A07FB8D}" destId="{A3A62CC9-BD7B-48CC-A6AF-FA488061A72D}" srcOrd="3" destOrd="0" parTransId="{439EA24A-3E11-4DB2-9CFB-1A7ED5B87022}" sibTransId="{3350F387-83C4-43BE-A0DF-D4991EF72024}"/>
    <dgm:cxn modelId="{FAEFB2A3-0418-400D-83E0-0E632BC01E69}" srcId="{A9886360-B876-4A82-B4B5-3DA3AB6955F6}" destId="{6E6B9ACA-6F37-457C-9662-79CDA53A5DBA}" srcOrd="0" destOrd="0" parTransId="{D36E3982-0C94-4848-B9D6-013E895A9448}" sibTransId="{7060EB7C-2EF8-4AEC-95AA-1021CB30E103}"/>
    <dgm:cxn modelId="{3E2F4A5A-E161-496A-A30B-2669ED76AC69}" type="presOf" srcId="{00C4ED1E-426D-4648-8AF2-A00F19EEE26E}" destId="{62740A98-53B2-4955-9096-9318736B0086}" srcOrd="0" destOrd="0" presId="urn:microsoft.com/office/officeart/2005/8/layout/orgChart1"/>
    <dgm:cxn modelId="{9D399959-DD93-4908-99D2-452A5BD44CC1}" type="presOf" srcId="{6FF70ACF-D70B-4E8B-9F4C-4A73098FE6E5}" destId="{243272D0-D084-46B2-BC38-7B20E12A7ACE}" srcOrd="1" destOrd="0" presId="urn:microsoft.com/office/officeart/2005/8/layout/orgChart1"/>
    <dgm:cxn modelId="{76545043-E1A0-4BE0-B24A-228D72D9AEEC}" srcId="{7FE994AE-04AB-47AD-ABC3-FE75D0EFFF2D}" destId="{00C4ED1E-426D-4648-8AF2-A00F19EEE26E}" srcOrd="2" destOrd="0" parTransId="{9611C4D1-617B-4463-82FC-FF588354C2B2}" sibTransId="{11393B3B-F2BE-4CF9-823E-2D21E656D03F}"/>
    <dgm:cxn modelId="{4C1BBA5E-6FF1-497F-9C27-F9F9DED111D6}" type="presOf" srcId="{E74A11D2-3B69-4B9C-8466-AD2440513FE0}" destId="{6A8A8F20-CAD2-4F41-9C58-4F846D935CFE}" srcOrd="1" destOrd="0" presId="urn:microsoft.com/office/officeart/2005/8/layout/orgChart1"/>
    <dgm:cxn modelId="{9E340828-733E-4913-9EDE-F4209F4C58CF}" type="presOf" srcId="{A3A62CC9-BD7B-48CC-A6AF-FA488061A72D}" destId="{DFB1E7B8-1D3A-4CA5-98C7-A4FBB5795B68}" srcOrd="0" destOrd="0" presId="urn:microsoft.com/office/officeart/2005/8/layout/orgChart1"/>
    <dgm:cxn modelId="{98441CE3-D1F8-4CE7-9C4C-A6D15D5BD3C8}" type="presOf" srcId="{F8829652-C73A-4535-9B9F-1C45D8055E9E}" destId="{B0EE2E87-A091-406C-9A74-A204DC438460}" srcOrd="0" destOrd="0" presId="urn:microsoft.com/office/officeart/2005/8/layout/orgChart1"/>
    <dgm:cxn modelId="{FA50A997-50E8-47C8-9375-1F08351FC794}" type="presOf" srcId="{5DF1682A-9730-41DA-ACF3-AEC209CAB717}" destId="{9A803241-1E03-4C6D-8F50-06126F715E52}" srcOrd="0" destOrd="0" presId="urn:microsoft.com/office/officeart/2005/8/layout/orgChart1"/>
    <dgm:cxn modelId="{BC829DA4-60BD-4053-9E63-08837DA426E6}" type="presOf" srcId="{32067D6D-1E08-4A32-A5EB-96BC21EA97C5}" destId="{C944899A-6856-4F59-9EBC-1E4CEE0AA973}" srcOrd="0" destOrd="0" presId="urn:microsoft.com/office/officeart/2005/8/layout/orgChart1"/>
    <dgm:cxn modelId="{0D2C3BC7-DEA2-4D93-8D3C-2B478B3421F1}" srcId="{FA6F5F1A-73A3-42D9-BB2B-776B8A07FB8D}" destId="{5EE28918-3136-473C-A4F2-F7AC1A6E9E15}" srcOrd="2" destOrd="0" parTransId="{AB416679-7772-4C84-8238-1ABA6041DED1}" sibTransId="{7F34435B-E6CC-4719-B79D-BD9822E8DF4C}"/>
    <dgm:cxn modelId="{00822445-E0C7-4B81-85EE-C1820F5A9FCE}" type="presOf" srcId="{0DE001FF-DC1B-484F-B512-9FEB1C123AEB}" destId="{2C4F69C9-BF5A-4C30-BAFC-78D3050EB575}" srcOrd="0" destOrd="0" presId="urn:microsoft.com/office/officeart/2005/8/layout/orgChart1"/>
    <dgm:cxn modelId="{5FA495F2-88D6-47EE-AF2E-286F73E44678}" type="presOf" srcId="{5EE28918-3136-473C-A4F2-F7AC1A6E9E15}" destId="{928DD33D-5DB9-4BA3-B233-E15947DD4CBD}" srcOrd="1" destOrd="0" presId="urn:microsoft.com/office/officeart/2005/8/layout/orgChart1"/>
    <dgm:cxn modelId="{C12E304C-9498-4D31-B23A-144E709FB3F5}" type="presOf" srcId="{C49AAA2C-4268-4135-A6FC-01C8D7DAC8D3}" destId="{960E1936-0C55-43B9-9378-3DA80FA81041}" srcOrd="1" destOrd="0" presId="urn:microsoft.com/office/officeart/2005/8/layout/orgChart1"/>
    <dgm:cxn modelId="{3ECA2979-E182-4759-AC03-41243BA508D8}" type="presOf" srcId="{530D4C95-B67B-41F0-B2F2-DA7C0E142D10}" destId="{8D86AEE4-2E72-4AAA-A822-E5D0ED01282A}" srcOrd="1" destOrd="0" presId="urn:microsoft.com/office/officeart/2005/8/layout/orgChart1"/>
    <dgm:cxn modelId="{EFCB763F-8330-4D65-AB4A-5E651245008E}" type="presOf" srcId="{AC758B44-5582-43B2-BA53-999ED6A55042}" destId="{92688FF9-FBE6-47F0-BB60-2730FEB2AF2E}" srcOrd="0" destOrd="0" presId="urn:microsoft.com/office/officeart/2005/8/layout/orgChart1"/>
    <dgm:cxn modelId="{B6AC14C4-2346-4B1B-915D-9677909CC95A}" type="presOf" srcId="{7FE994AE-04AB-47AD-ABC3-FE75D0EFFF2D}" destId="{64CB922C-8FAE-42D1-B7A4-8065DEC20F2F}" srcOrd="1" destOrd="0" presId="urn:microsoft.com/office/officeart/2005/8/layout/orgChart1"/>
    <dgm:cxn modelId="{986E1CEB-19EC-4DD2-8F14-47221ADB7892}" type="presOf" srcId="{12B388CB-4644-4D15-8938-0C7164D1A249}" destId="{CB45ECAF-58FE-4A36-9C93-CD670EEC6958}" srcOrd="0" destOrd="0" presId="urn:microsoft.com/office/officeart/2005/8/layout/orgChart1"/>
    <dgm:cxn modelId="{F2ABDC07-CA89-4499-9887-0CB37689934A}" type="presOf" srcId="{9611C4D1-617B-4463-82FC-FF588354C2B2}" destId="{5449313B-4E80-4B7F-93B5-84AA5B22C5C8}" srcOrd="0" destOrd="0" presId="urn:microsoft.com/office/officeart/2005/8/layout/orgChart1"/>
    <dgm:cxn modelId="{B4CF8122-7608-4898-AE53-A1A3055EBF89}" type="presOf" srcId="{F719619B-8371-4777-A54C-F82FDFF873D1}" destId="{E9DA7E24-5E09-4057-831D-21D67E70C247}" srcOrd="0" destOrd="0" presId="urn:microsoft.com/office/officeart/2005/8/layout/orgChart1"/>
    <dgm:cxn modelId="{6A68F995-9F3F-41A7-8121-C70370B7372D}" type="presOf" srcId="{8155E8DF-B881-44FF-8F54-0EB5763E19E2}" destId="{6ACB5F7C-A715-476F-A455-DD3E51D37C6A}" srcOrd="1" destOrd="0" presId="urn:microsoft.com/office/officeart/2005/8/layout/orgChart1"/>
    <dgm:cxn modelId="{C5724828-10D6-483E-AF7C-7B73F5ABD954}" type="presOf" srcId="{22CFBD30-BD1C-4DB9-9E58-54255BA98F8A}" destId="{D621502F-A085-4F51-BCD4-1EE34E4F553E}" srcOrd="1" destOrd="0" presId="urn:microsoft.com/office/officeart/2005/8/layout/orgChart1"/>
    <dgm:cxn modelId="{92F36C96-C2CC-477C-BFE1-1B60A0949B97}" type="presOf" srcId="{C0B353F7-5940-4921-8F56-B17A1BE0EB40}" destId="{7AC3C5FE-F7AB-4F36-A445-15661C6EFB60}" srcOrd="0" destOrd="0" presId="urn:microsoft.com/office/officeart/2005/8/layout/orgChart1"/>
    <dgm:cxn modelId="{2B3CDF07-75AD-4394-986D-4D481CC266C0}" srcId="{AC758B44-5582-43B2-BA53-999ED6A55042}" destId="{7607F31F-5C15-4864-9350-4EDDCE5B039C}" srcOrd="5" destOrd="0" parTransId="{12B388CB-4644-4D15-8938-0C7164D1A249}" sibTransId="{4CB20B46-8460-43C8-B153-9557E8696E4C}"/>
    <dgm:cxn modelId="{29B5BF2B-A14F-473E-8A43-DAB2B87477BC}" type="presOf" srcId="{00C4ED1E-426D-4648-8AF2-A00F19EEE26E}" destId="{9B7A5F07-3A2B-4D23-BB59-C66381F5EF1A}" srcOrd="1" destOrd="0" presId="urn:microsoft.com/office/officeart/2005/8/layout/orgChart1"/>
    <dgm:cxn modelId="{962F7B03-8EC2-4C31-8576-9818A02F442D}" type="presOf" srcId="{C3C66290-D99C-41A7-823E-9EF17ED25339}" destId="{11842377-9C4B-4E34-B292-3851BC8E2E33}" srcOrd="0" destOrd="0" presId="urn:microsoft.com/office/officeart/2005/8/layout/orgChart1"/>
    <dgm:cxn modelId="{3768671D-3DF1-491F-AE50-F3DFDF2BE4AD}" type="presOf" srcId="{E74A11D2-3B69-4B9C-8466-AD2440513FE0}" destId="{5437CD44-5E33-4E5B-90DA-B8045DB31860}" srcOrd="0" destOrd="0" presId="urn:microsoft.com/office/officeart/2005/8/layout/orgChart1"/>
    <dgm:cxn modelId="{54AAE4CE-DD90-4229-8265-6A646AC988F5}" type="presOf" srcId="{7607F31F-5C15-4864-9350-4EDDCE5B039C}" destId="{BF3344F5-95A5-4630-A8F0-8167C7C82AF6}" srcOrd="0" destOrd="0" presId="urn:microsoft.com/office/officeart/2005/8/layout/orgChart1"/>
    <dgm:cxn modelId="{0B2E9621-FEB4-4543-8ED9-AE71BDDE4319}" type="presOf" srcId="{C49AAA2C-4268-4135-A6FC-01C8D7DAC8D3}" destId="{155657D3-068F-4E44-85B5-F07A29267AD2}" srcOrd="0" destOrd="0" presId="urn:microsoft.com/office/officeart/2005/8/layout/orgChart1"/>
    <dgm:cxn modelId="{7D05C428-E134-4203-82CF-981DA2E8561F}" type="presOf" srcId="{2BF11C93-9EF3-44F6-8034-14647A476114}" destId="{EE70F279-6EFA-4DE2-B1FD-BC73A43EEF19}" srcOrd="0" destOrd="0" presId="urn:microsoft.com/office/officeart/2005/8/layout/orgChart1"/>
    <dgm:cxn modelId="{BE70967E-3B28-4D6F-AE71-BEA838454656}" srcId="{FA6F5F1A-73A3-42D9-BB2B-776B8A07FB8D}" destId="{C0B353F7-5940-4921-8F56-B17A1BE0EB40}" srcOrd="0" destOrd="0" parTransId="{F719619B-8371-4777-A54C-F82FDFF873D1}" sibTransId="{4B37134A-FB2F-4137-AEF9-C1AE042F2F52}"/>
    <dgm:cxn modelId="{FD03947C-E900-46DD-8E94-1415F72F0A87}" type="presOf" srcId="{DA4D4AA4-0886-4AFA-9230-2214152CBEE2}" destId="{426A1B11-3C32-4B51-8C97-EBABBCC342E8}" srcOrd="0" destOrd="0" presId="urn:microsoft.com/office/officeart/2005/8/layout/orgChart1"/>
    <dgm:cxn modelId="{1B02D462-A05B-4E18-9560-38EF27CED946}" srcId="{32067D6D-1E08-4A32-A5EB-96BC21EA97C5}" destId="{8155E8DF-B881-44FF-8F54-0EB5763E19E2}" srcOrd="1" destOrd="0" parTransId="{D2780A31-4010-4F18-937C-369EAC079E68}" sibTransId="{DA10D0D3-7341-4EFE-AD52-E90626E362AB}"/>
    <dgm:cxn modelId="{720AE665-771A-49D5-BF64-B61F38BBE124}" srcId="{AC758B44-5582-43B2-BA53-999ED6A55042}" destId="{7FE994AE-04AB-47AD-ABC3-FE75D0EFFF2D}" srcOrd="2" destOrd="0" parTransId="{0683187F-2DE7-40CE-AB2E-866AF760DA32}" sibTransId="{DB62E398-56E3-451D-BCD7-6C51784F8EDC}"/>
    <dgm:cxn modelId="{7D5EC566-385B-4B29-9147-C94E40BDB1A8}" srcId="{FA6F5F1A-73A3-42D9-BB2B-776B8A07FB8D}" destId="{2B5EC516-E9B6-4BEB-ABAB-5563DD37916A}" srcOrd="1" destOrd="0" parTransId="{5DF1682A-9730-41DA-ACF3-AEC209CAB717}" sibTransId="{AA3357AA-1083-4AE5-AF0C-57EE25160F7D}"/>
    <dgm:cxn modelId="{C9F2D5AA-00B1-4681-9690-2BFAFC5AA17F}" type="presOf" srcId="{2B5EC516-E9B6-4BEB-ABAB-5563DD37916A}" destId="{8E7B3C08-148B-4535-B273-A5DB8C83F8EF}" srcOrd="1" destOrd="0" presId="urn:microsoft.com/office/officeart/2005/8/layout/orgChart1"/>
    <dgm:cxn modelId="{DAB51032-633D-4965-B669-2E97CD582B23}" type="presOf" srcId="{439EA24A-3E11-4DB2-9CFB-1A7ED5B87022}" destId="{3956FA20-392D-4A2C-98E4-DA7AC3655BF8}" srcOrd="0" destOrd="0" presId="urn:microsoft.com/office/officeart/2005/8/layout/orgChart1"/>
    <dgm:cxn modelId="{1F1AD038-D8E4-4DC0-8DC5-73850533CC0C}" srcId="{AC758B44-5582-43B2-BA53-999ED6A55042}" destId="{32067D6D-1E08-4A32-A5EB-96BC21EA97C5}" srcOrd="1" destOrd="0" parTransId="{B76D412D-5E4C-40E2-AFF2-C7DAF39D3742}" sibTransId="{AC9C6BF4-C76B-4909-82E4-2039B5A105B1}"/>
    <dgm:cxn modelId="{F5B63311-4160-4BF8-BB38-179D960F5083}" type="presOf" srcId="{7607F31F-5C15-4864-9350-4EDDCE5B039C}" destId="{EAB44EDE-9F5E-48E0-959E-D45A5D2D0D56}" srcOrd="1" destOrd="0" presId="urn:microsoft.com/office/officeart/2005/8/layout/orgChart1"/>
    <dgm:cxn modelId="{0FA1E8CD-1B29-46AF-9DDB-E9A7B979CEC1}" type="presOf" srcId="{0D0A612E-853F-4E1A-A8E2-ADFDE502C690}" destId="{AE7CC74D-4D79-4322-B026-74BA61212A04}" srcOrd="0" destOrd="0" presId="urn:microsoft.com/office/officeart/2005/8/layout/orgChart1"/>
    <dgm:cxn modelId="{A84B44BB-22E8-4430-B9F6-341AE06C56A4}" type="presOf" srcId="{F46130AB-8F69-4B2B-937B-00EA1C57CE2C}" destId="{22A6ED9D-B0E4-45CE-98D5-A31F588D36CF}" srcOrd="0" destOrd="0" presId="urn:microsoft.com/office/officeart/2005/8/layout/orgChart1"/>
    <dgm:cxn modelId="{32EC7472-8374-4B88-9E44-A0CB614D83AD}" type="presOf" srcId="{8D5AC6B5-D41C-4669-8181-8D6A14C688C2}" destId="{1069F401-8ECF-4AF6-9145-7DBAB77A682E}" srcOrd="0" destOrd="0" presId="urn:microsoft.com/office/officeart/2005/8/layout/orgChart1"/>
    <dgm:cxn modelId="{74D99EE5-0FB1-4742-914E-1CB503E3D05D}" srcId="{7FE994AE-04AB-47AD-ABC3-FE75D0EFFF2D}" destId="{6FF70ACF-D70B-4E8B-9F4C-4A73098FE6E5}" srcOrd="0" destOrd="0" parTransId="{22E2AC7A-B830-48F1-98E5-05A22F739A58}" sibTransId="{7D0173C6-BD71-4152-8D2B-B638E6532141}"/>
    <dgm:cxn modelId="{AAA2FFE5-3674-4384-89C9-E9F118E8427E}" srcId="{AC758B44-5582-43B2-BA53-999ED6A55042}" destId="{FA6F5F1A-73A3-42D9-BB2B-776B8A07FB8D}" srcOrd="3" destOrd="0" parTransId="{C3C66290-D99C-41A7-823E-9EF17ED25339}" sibTransId="{1C43D527-545B-4FF8-BF64-2C5BF47660DB}"/>
    <dgm:cxn modelId="{4C44C0A4-10BF-49D7-B2C6-EC2BFE4D1F30}" type="presOf" srcId="{FA6F5F1A-73A3-42D9-BB2B-776B8A07FB8D}" destId="{5B8F74B2-8539-4B7D-A0B8-DDB7AD2F6A42}" srcOrd="0" destOrd="0" presId="urn:microsoft.com/office/officeart/2005/8/layout/orgChart1"/>
    <dgm:cxn modelId="{4802F15E-0797-4248-810E-D54747FF9FFD}" srcId="{32067D6D-1E08-4A32-A5EB-96BC21EA97C5}" destId="{22CFBD30-BD1C-4DB9-9E58-54255BA98F8A}" srcOrd="3" destOrd="0" parTransId="{057E8E42-CA5A-4E50-B478-CA3B4592AAE6}" sibTransId="{F0E54D00-EF30-4B5D-AF55-E4BE491845EB}"/>
    <dgm:cxn modelId="{C2D1EE5F-31B7-4E46-9053-71E18781AC3A}" type="presOf" srcId="{A9886360-B876-4A82-B4B5-3DA3AB6955F6}" destId="{0C147DC1-E6A1-4104-B145-5ACAEC22ECCD}" srcOrd="0" destOrd="0" presId="urn:microsoft.com/office/officeart/2005/8/layout/orgChart1"/>
    <dgm:cxn modelId="{BA9DDD19-8E6F-461F-B9F4-5BDC61CE36F9}" type="presOf" srcId="{BCD9D9D3-17B5-4B92-AB56-4D870489FCAF}" destId="{1924CDE7-3709-4F54-A0C4-B45AB68F9EE2}" srcOrd="0" destOrd="0" presId="urn:microsoft.com/office/officeart/2005/8/layout/orgChart1"/>
    <dgm:cxn modelId="{E86E32D2-2743-4698-8BC9-C14F0C6E051B}" type="presOf" srcId="{B76D412D-5E4C-40E2-AFF2-C7DAF39D3742}" destId="{9D70B187-3352-4E56-B30E-9EC573499079}" srcOrd="0" destOrd="0" presId="urn:microsoft.com/office/officeart/2005/8/layout/orgChart1"/>
    <dgm:cxn modelId="{2024E1CF-624D-4712-955A-8F0670837FCC}" type="presOf" srcId="{F8829652-C73A-4535-9B9F-1C45D8055E9E}" destId="{88E2F3D1-A91E-4018-A131-2F6F768C729B}" srcOrd="1" destOrd="0" presId="urn:microsoft.com/office/officeart/2005/8/layout/orgChart1"/>
    <dgm:cxn modelId="{76EA4879-A268-4079-A2E0-91EA39462849}" type="presOf" srcId="{B5E35BB4-F221-478D-B1FB-D25E2B3139F0}" destId="{DAFEE5AB-FDCE-4F52-BEA7-39EF563C2C2D}" srcOrd="0" destOrd="0" presId="urn:microsoft.com/office/officeart/2005/8/layout/orgChart1"/>
    <dgm:cxn modelId="{C363332A-DA42-4725-AB6C-9E9415F65591}" type="presOf" srcId="{90587383-EE53-4832-A786-F7449C7F57E2}" destId="{85FC9B2A-1F06-484D-863F-3B2778809EAE}" srcOrd="1" destOrd="0" presId="urn:microsoft.com/office/officeart/2005/8/layout/orgChart1"/>
    <dgm:cxn modelId="{3012480C-2A49-4C59-AC9E-3F7343506F02}" type="presOf" srcId="{D2780A31-4010-4F18-937C-369EAC079E68}" destId="{8071F5F2-E2EB-4512-98BA-FD9E5FDAE99E}" srcOrd="0" destOrd="0" presId="urn:microsoft.com/office/officeart/2005/8/layout/orgChart1"/>
    <dgm:cxn modelId="{7C6D0B18-41D9-4EF1-BA17-BF073A6F9731}" type="presOf" srcId="{22CFBD30-BD1C-4DB9-9E58-54255BA98F8A}" destId="{E176BD4E-A116-4BEB-8E86-936DA4678AFE}" srcOrd="0" destOrd="0" presId="urn:microsoft.com/office/officeart/2005/8/layout/orgChart1"/>
    <dgm:cxn modelId="{B1E19F94-C577-40DD-9F13-E72D75521C35}" type="presOf" srcId="{608040BA-1CDF-4BA5-BE14-E570F0AFFE7A}" destId="{1C42D226-7A46-4CB7-BAF0-428DEB5BE114}" srcOrd="1" destOrd="0" presId="urn:microsoft.com/office/officeart/2005/8/layout/orgChart1"/>
    <dgm:cxn modelId="{8C148618-DA28-4EAE-922D-7BA454F78BBA}" srcId="{32067D6D-1E08-4A32-A5EB-96BC21EA97C5}" destId="{530D4C95-B67B-41F0-B2F2-DA7C0E142D10}" srcOrd="4" destOrd="0" parTransId="{F46130AB-8F69-4B2B-937B-00EA1C57CE2C}" sibTransId="{62C81A4A-1B4A-44F0-A27B-78FBD9D3C45B}"/>
    <dgm:cxn modelId="{D0E8A787-435F-47AA-9C9C-1A27234079D4}" srcId="{32067D6D-1E08-4A32-A5EB-96BC21EA97C5}" destId="{F8829652-C73A-4535-9B9F-1C45D8055E9E}" srcOrd="0" destOrd="0" parTransId="{B5E35BB4-F221-478D-B1FB-D25E2B3139F0}" sibTransId="{D04D7734-B94B-4E72-9FBD-FB4C34C990E7}"/>
    <dgm:cxn modelId="{B686F527-1675-4B9F-8E1F-CE9DBD0BA81F}" type="presParOf" srcId="{0C147DC1-E6A1-4104-B145-5ACAEC22ECCD}" destId="{F5AF9BCC-77B2-4BAC-B5A7-880A90B7D0E5}" srcOrd="0" destOrd="0" presId="urn:microsoft.com/office/officeart/2005/8/layout/orgChart1"/>
    <dgm:cxn modelId="{53A4E72B-9B01-4241-9FE2-3DCB89CD789B}" type="presParOf" srcId="{F5AF9BCC-77B2-4BAC-B5A7-880A90B7D0E5}" destId="{2AC04EA0-0145-4CEC-B540-28CE819EF6D6}" srcOrd="0" destOrd="0" presId="urn:microsoft.com/office/officeart/2005/8/layout/orgChart1"/>
    <dgm:cxn modelId="{80C51D64-12ED-48D5-BF98-C3D4F262FE7A}" type="presParOf" srcId="{2AC04EA0-0145-4CEC-B540-28CE819EF6D6}" destId="{56A98562-F1B5-4F26-96EE-659D306BA9F2}" srcOrd="0" destOrd="0" presId="urn:microsoft.com/office/officeart/2005/8/layout/orgChart1"/>
    <dgm:cxn modelId="{B70E9DBE-00BF-4F33-A538-1DD1CA439CEB}" type="presParOf" srcId="{2AC04EA0-0145-4CEC-B540-28CE819EF6D6}" destId="{843A3C1A-AECD-478E-A66F-0C38543D1565}" srcOrd="1" destOrd="0" presId="urn:microsoft.com/office/officeart/2005/8/layout/orgChart1"/>
    <dgm:cxn modelId="{88E17622-99A9-412B-B6C2-7EDE9D9C4802}" type="presParOf" srcId="{F5AF9BCC-77B2-4BAC-B5A7-880A90B7D0E5}" destId="{2E6FF315-80E0-48E5-9953-647FB85F2FC1}" srcOrd="1" destOrd="0" presId="urn:microsoft.com/office/officeart/2005/8/layout/orgChart1"/>
    <dgm:cxn modelId="{B756E4BF-B36D-4DDF-BBED-8A6828285344}" type="presParOf" srcId="{2E6FF315-80E0-48E5-9953-647FB85F2FC1}" destId="{426A1B11-3C32-4B51-8C97-EBABBCC342E8}" srcOrd="0" destOrd="0" presId="urn:microsoft.com/office/officeart/2005/8/layout/orgChart1"/>
    <dgm:cxn modelId="{5692A091-A948-4263-BAFE-259D1BFDB266}" type="presParOf" srcId="{2E6FF315-80E0-48E5-9953-647FB85F2FC1}" destId="{0FA9E4E4-DD65-4986-AF54-00C23A42B07C}" srcOrd="1" destOrd="0" presId="urn:microsoft.com/office/officeart/2005/8/layout/orgChart1"/>
    <dgm:cxn modelId="{7DA57D01-71D8-4D60-9894-EB936CC8E656}" type="presParOf" srcId="{0FA9E4E4-DD65-4986-AF54-00C23A42B07C}" destId="{01890163-CB64-4A74-9D83-C91C5FC9E42E}" srcOrd="0" destOrd="0" presId="urn:microsoft.com/office/officeart/2005/8/layout/orgChart1"/>
    <dgm:cxn modelId="{4396A53D-3AB5-40C0-A2EA-8255134489C5}" type="presParOf" srcId="{01890163-CB64-4A74-9D83-C91C5FC9E42E}" destId="{92688FF9-FBE6-47F0-BB60-2730FEB2AF2E}" srcOrd="0" destOrd="0" presId="urn:microsoft.com/office/officeart/2005/8/layout/orgChart1"/>
    <dgm:cxn modelId="{152D0F0B-D3A5-4A01-881D-F170E441D2A2}" type="presParOf" srcId="{01890163-CB64-4A74-9D83-C91C5FC9E42E}" destId="{5E6EF38C-CE46-4D48-98D5-30E335873D2B}" srcOrd="1" destOrd="0" presId="urn:microsoft.com/office/officeart/2005/8/layout/orgChart1"/>
    <dgm:cxn modelId="{A1026478-3C00-40AF-894B-C38D9FF3A232}" type="presParOf" srcId="{0FA9E4E4-DD65-4986-AF54-00C23A42B07C}" destId="{73E03EAA-AEA0-46B8-807E-12AB6CE4A266}" srcOrd="1" destOrd="0" presId="urn:microsoft.com/office/officeart/2005/8/layout/orgChart1"/>
    <dgm:cxn modelId="{2C5C5927-1B29-44DC-B85C-ADEE034D6A0E}" type="presParOf" srcId="{73E03EAA-AEA0-46B8-807E-12AB6CE4A266}" destId="{9D70B187-3352-4E56-B30E-9EC573499079}" srcOrd="0" destOrd="0" presId="urn:microsoft.com/office/officeart/2005/8/layout/orgChart1"/>
    <dgm:cxn modelId="{7454C880-7731-4EED-B423-1193FCA0B3A8}" type="presParOf" srcId="{73E03EAA-AEA0-46B8-807E-12AB6CE4A266}" destId="{7DC61C23-A1C9-48D2-8E40-34EDC208939C}" srcOrd="1" destOrd="0" presId="urn:microsoft.com/office/officeart/2005/8/layout/orgChart1"/>
    <dgm:cxn modelId="{B7009F3A-9025-482E-97E2-56BA39398EBA}" type="presParOf" srcId="{7DC61C23-A1C9-48D2-8E40-34EDC208939C}" destId="{17D2A13F-45A5-455C-B55E-205A90D1E139}" srcOrd="0" destOrd="0" presId="urn:microsoft.com/office/officeart/2005/8/layout/orgChart1"/>
    <dgm:cxn modelId="{C7E78AC3-8571-43FF-B23E-9BB33B0C3F14}" type="presParOf" srcId="{17D2A13F-45A5-455C-B55E-205A90D1E139}" destId="{C944899A-6856-4F59-9EBC-1E4CEE0AA973}" srcOrd="0" destOrd="0" presId="urn:microsoft.com/office/officeart/2005/8/layout/orgChart1"/>
    <dgm:cxn modelId="{C1302CE0-8CAF-44FD-A63D-2EEF07AD5EE6}" type="presParOf" srcId="{17D2A13F-45A5-455C-B55E-205A90D1E139}" destId="{BA275BC8-1CB6-4604-B5F2-D66ADF3BB899}" srcOrd="1" destOrd="0" presId="urn:microsoft.com/office/officeart/2005/8/layout/orgChart1"/>
    <dgm:cxn modelId="{61805EC7-5A48-43C3-BF5B-C9190033401B}" type="presParOf" srcId="{7DC61C23-A1C9-48D2-8E40-34EDC208939C}" destId="{38F2439E-52B9-4AB3-8704-7401E4552690}" srcOrd="1" destOrd="0" presId="urn:microsoft.com/office/officeart/2005/8/layout/orgChart1"/>
    <dgm:cxn modelId="{18781D01-FD13-4BD2-8620-893FCEA10596}" type="presParOf" srcId="{38F2439E-52B9-4AB3-8704-7401E4552690}" destId="{DAFEE5AB-FDCE-4F52-BEA7-39EF563C2C2D}" srcOrd="0" destOrd="0" presId="urn:microsoft.com/office/officeart/2005/8/layout/orgChart1"/>
    <dgm:cxn modelId="{AB6B040D-28AB-4C56-A479-7C1A4256601C}" type="presParOf" srcId="{38F2439E-52B9-4AB3-8704-7401E4552690}" destId="{B98F4AC3-6218-4FCE-8403-73DAFD76F486}" srcOrd="1" destOrd="0" presId="urn:microsoft.com/office/officeart/2005/8/layout/orgChart1"/>
    <dgm:cxn modelId="{195E3717-AB59-4E6E-8290-98FDA00EA6A0}" type="presParOf" srcId="{B98F4AC3-6218-4FCE-8403-73DAFD76F486}" destId="{7D482765-2017-4AE5-BFE0-26671FA87C51}" srcOrd="0" destOrd="0" presId="urn:microsoft.com/office/officeart/2005/8/layout/orgChart1"/>
    <dgm:cxn modelId="{5E63FF95-3BBB-4F8B-AB77-8A74E4CB8E80}" type="presParOf" srcId="{7D482765-2017-4AE5-BFE0-26671FA87C51}" destId="{B0EE2E87-A091-406C-9A74-A204DC438460}" srcOrd="0" destOrd="0" presId="urn:microsoft.com/office/officeart/2005/8/layout/orgChart1"/>
    <dgm:cxn modelId="{C5DD1445-E035-4814-84EF-7F96C19BD49D}" type="presParOf" srcId="{7D482765-2017-4AE5-BFE0-26671FA87C51}" destId="{88E2F3D1-A91E-4018-A131-2F6F768C729B}" srcOrd="1" destOrd="0" presId="urn:microsoft.com/office/officeart/2005/8/layout/orgChart1"/>
    <dgm:cxn modelId="{6563D1B3-F1D5-4B36-8EFA-EFE935B34B62}" type="presParOf" srcId="{B98F4AC3-6218-4FCE-8403-73DAFD76F486}" destId="{C37FFAA8-8766-467A-8480-78F1D16216B7}" srcOrd="1" destOrd="0" presId="urn:microsoft.com/office/officeart/2005/8/layout/orgChart1"/>
    <dgm:cxn modelId="{AD735BA3-33F0-4095-9D4D-5D4FB91B0A14}" type="presParOf" srcId="{B98F4AC3-6218-4FCE-8403-73DAFD76F486}" destId="{B95D8971-7F27-4429-B482-2A21466ED1D6}" srcOrd="2" destOrd="0" presId="urn:microsoft.com/office/officeart/2005/8/layout/orgChart1"/>
    <dgm:cxn modelId="{AB3D1110-3FAD-439C-8177-773ECE7C231F}" type="presParOf" srcId="{38F2439E-52B9-4AB3-8704-7401E4552690}" destId="{8071F5F2-E2EB-4512-98BA-FD9E5FDAE99E}" srcOrd="2" destOrd="0" presId="urn:microsoft.com/office/officeart/2005/8/layout/orgChart1"/>
    <dgm:cxn modelId="{D2B731A0-000F-4C33-B3DF-DDAD9FB8EBEC}" type="presParOf" srcId="{38F2439E-52B9-4AB3-8704-7401E4552690}" destId="{1FAA0DF2-4E1D-4757-BC44-2750FF8F619D}" srcOrd="3" destOrd="0" presId="urn:microsoft.com/office/officeart/2005/8/layout/orgChart1"/>
    <dgm:cxn modelId="{B7822C56-8623-4B4B-B907-C416932E1922}" type="presParOf" srcId="{1FAA0DF2-4E1D-4757-BC44-2750FF8F619D}" destId="{1281A664-29C6-4300-96EF-ACC397D24C09}" srcOrd="0" destOrd="0" presId="urn:microsoft.com/office/officeart/2005/8/layout/orgChart1"/>
    <dgm:cxn modelId="{9E6BC54B-4469-4C9F-B32E-5F2C5B16563D}" type="presParOf" srcId="{1281A664-29C6-4300-96EF-ACC397D24C09}" destId="{B3A060D4-A1C0-4C60-A5C9-B3A113D11AB5}" srcOrd="0" destOrd="0" presId="urn:microsoft.com/office/officeart/2005/8/layout/orgChart1"/>
    <dgm:cxn modelId="{0FCEEE44-28FF-46D6-A344-0B5A94691CE7}" type="presParOf" srcId="{1281A664-29C6-4300-96EF-ACC397D24C09}" destId="{6ACB5F7C-A715-476F-A455-DD3E51D37C6A}" srcOrd="1" destOrd="0" presId="urn:microsoft.com/office/officeart/2005/8/layout/orgChart1"/>
    <dgm:cxn modelId="{A5D7ACF3-B825-44F6-8BDB-F20481BD89AD}" type="presParOf" srcId="{1FAA0DF2-4E1D-4757-BC44-2750FF8F619D}" destId="{A325B03C-EE9F-42E1-BFDF-7E8AFBD4ADB4}" srcOrd="1" destOrd="0" presId="urn:microsoft.com/office/officeart/2005/8/layout/orgChart1"/>
    <dgm:cxn modelId="{6372F5D5-5353-499C-ABE6-B4433933B7BE}" type="presParOf" srcId="{1FAA0DF2-4E1D-4757-BC44-2750FF8F619D}" destId="{D048037B-94A3-443A-A244-6FD031CBE371}" srcOrd="2" destOrd="0" presId="urn:microsoft.com/office/officeart/2005/8/layout/orgChart1"/>
    <dgm:cxn modelId="{BFE571BA-E27C-460A-978F-AF07176C953A}" type="presParOf" srcId="{38F2439E-52B9-4AB3-8704-7401E4552690}" destId="{EE70F279-6EFA-4DE2-B1FD-BC73A43EEF19}" srcOrd="4" destOrd="0" presId="urn:microsoft.com/office/officeart/2005/8/layout/orgChart1"/>
    <dgm:cxn modelId="{041D1779-1926-4078-B141-9B97D8BE14F4}" type="presParOf" srcId="{38F2439E-52B9-4AB3-8704-7401E4552690}" destId="{8814379B-9586-433C-BC51-D394809986EA}" srcOrd="5" destOrd="0" presId="urn:microsoft.com/office/officeart/2005/8/layout/orgChart1"/>
    <dgm:cxn modelId="{14392D1B-8172-4AF1-AEF3-80A42796227A}" type="presParOf" srcId="{8814379B-9586-433C-BC51-D394809986EA}" destId="{9FB16D91-B9F4-420F-A869-11DD45705D36}" srcOrd="0" destOrd="0" presId="urn:microsoft.com/office/officeart/2005/8/layout/orgChart1"/>
    <dgm:cxn modelId="{61BF5006-A7CB-4024-86E8-B9781675FBD7}" type="presParOf" srcId="{9FB16D91-B9F4-420F-A869-11DD45705D36}" destId="{5437CD44-5E33-4E5B-90DA-B8045DB31860}" srcOrd="0" destOrd="0" presId="urn:microsoft.com/office/officeart/2005/8/layout/orgChart1"/>
    <dgm:cxn modelId="{0B577BAD-ABA2-46BD-A4FF-4CEAE269657B}" type="presParOf" srcId="{9FB16D91-B9F4-420F-A869-11DD45705D36}" destId="{6A8A8F20-CAD2-4F41-9C58-4F846D935CFE}" srcOrd="1" destOrd="0" presId="urn:microsoft.com/office/officeart/2005/8/layout/orgChart1"/>
    <dgm:cxn modelId="{D4CD896C-2A04-4A88-90F2-866814972012}" type="presParOf" srcId="{8814379B-9586-433C-BC51-D394809986EA}" destId="{4E3569DC-E426-4D21-B824-307EF7803CE1}" srcOrd="1" destOrd="0" presId="urn:microsoft.com/office/officeart/2005/8/layout/orgChart1"/>
    <dgm:cxn modelId="{058403FE-5CC7-4DEA-8155-453E4DC5121F}" type="presParOf" srcId="{8814379B-9586-433C-BC51-D394809986EA}" destId="{BC41D382-BF0C-4BA2-A295-F323ADCB4021}" srcOrd="2" destOrd="0" presId="urn:microsoft.com/office/officeart/2005/8/layout/orgChart1"/>
    <dgm:cxn modelId="{AAB70044-5473-44AE-AD5D-BE2DF5737A17}" type="presParOf" srcId="{38F2439E-52B9-4AB3-8704-7401E4552690}" destId="{D1C9ABC6-EAC8-4B8D-BFA1-CD5F72B09EF3}" srcOrd="6" destOrd="0" presId="urn:microsoft.com/office/officeart/2005/8/layout/orgChart1"/>
    <dgm:cxn modelId="{D6CE5B9D-999A-4CCD-B80F-E086A504AC0A}" type="presParOf" srcId="{38F2439E-52B9-4AB3-8704-7401E4552690}" destId="{104C349C-2859-4C63-82E4-A7DB49F20A77}" srcOrd="7" destOrd="0" presId="urn:microsoft.com/office/officeart/2005/8/layout/orgChart1"/>
    <dgm:cxn modelId="{30D3B750-347F-4BF3-AF4D-89BCBB7EFAFA}" type="presParOf" srcId="{104C349C-2859-4C63-82E4-A7DB49F20A77}" destId="{85AA4765-3FFD-40FD-AFA2-31800DA7AB53}" srcOrd="0" destOrd="0" presId="urn:microsoft.com/office/officeart/2005/8/layout/orgChart1"/>
    <dgm:cxn modelId="{7D10CF1A-57E2-4866-91FF-FD1073D28291}" type="presParOf" srcId="{85AA4765-3FFD-40FD-AFA2-31800DA7AB53}" destId="{E176BD4E-A116-4BEB-8E86-936DA4678AFE}" srcOrd="0" destOrd="0" presId="urn:microsoft.com/office/officeart/2005/8/layout/orgChart1"/>
    <dgm:cxn modelId="{5AE5F4D9-C54E-437F-ACDE-4F7B26B16C65}" type="presParOf" srcId="{85AA4765-3FFD-40FD-AFA2-31800DA7AB53}" destId="{D621502F-A085-4F51-BCD4-1EE34E4F553E}" srcOrd="1" destOrd="0" presId="urn:microsoft.com/office/officeart/2005/8/layout/orgChart1"/>
    <dgm:cxn modelId="{D1B3B619-EC18-4F3F-B16C-D30B84B677A6}" type="presParOf" srcId="{104C349C-2859-4C63-82E4-A7DB49F20A77}" destId="{692E1438-F4E5-4BD6-A893-AECE3A9EB2BE}" srcOrd="1" destOrd="0" presId="urn:microsoft.com/office/officeart/2005/8/layout/orgChart1"/>
    <dgm:cxn modelId="{4F594F85-F313-4CEE-86CA-9B3B25C201ED}" type="presParOf" srcId="{104C349C-2859-4C63-82E4-A7DB49F20A77}" destId="{A9797A51-2216-43B8-8B52-B60C22B002BB}" srcOrd="2" destOrd="0" presId="urn:microsoft.com/office/officeart/2005/8/layout/orgChart1"/>
    <dgm:cxn modelId="{C14DC976-9FEC-4799-BC91-CFD4C2E4219B}" type="presParOf" srcId="{38F2439E-52B9-4AB3-8704-7401E4552690}" destId="{22A6ED9D-B0E4-45CE-98D5-A31F588D36CF}" srcOrd="8" destOrd="0" presId="urn:microsoft.com/office/officeart/2005/8/layout/orgChart1"/>
    <dgm:cxn modelId="{368CB9D2-D1D8-446D-B6A7-1634C045A819}" type="presParOf" srcId="{38F2439E-52B9-4AB3-8704-7401E4552690}" destId="{6B68BE8E-BA80-4AF6-BC22-4E0C370020A8}" srcOrd="9" destOrd="0" presId="urn:microsoft.com/office/officeart/2005/8/layout/orgChart1"/>
    <dgm:cxn modelId="{82DF4F2F-EDE0-40E7-B25C-2F845699294D}" type="presParOf" srcId="{6B68BE8E-BA80-4AF6-BC22-4E0C370020A8}" destId="{1DDEDF1D-0C86-4AC6-A896-BF5F0524D10A}" srcOrd="0" destOrd="0" presId="urn:microsoft.com/office/officeart/2005/8/layout/orgChart1"/>
    <dgm:cxn modelId="{84A9110F-B184-4A96-8B3C-DD84D3487412}" type="presParOf" srcId="{1DDEDF1D-0C86-4AC6-A896-BF5F0524D10A}" destId="{344701B5-3338-4130-94AD-76DC4CEF092D}" srcOrd="0" destOrd="0" presId="urn:microsoft.com/office/officeart/2005/8/layout/orgChart1"/>
    <dgm:cxn modelId="{F26F22C5-6BCA-4259-AFB9-66206E68DCCE}" type="presParOf" srcId="{1DDEDF1D-0C86-4AC6-A896-BF5F0524D10A}" destId="{8D86AEE4-2E72-4AAA-A822-E5D0ED01282A}" srcOrd="1" destOrd="0" presId="urn:microsoft.com/office/officeart/2005/8/layout/orgChart1"/>
    <dgm:cxn modelId="{84765225-31E7-4A47-843B-832A5DE540F4}" type="presParOf" srcId="{6B68BE8E-BA80-4AF6-BC22-4E0C370020A8}" destId="{57E1D91C-AED3-4BE8-A076-3C0A447EA2B8}" srcOrd="1" destOrd="0" presId="urn:microsoft.com/office/officeart/2005/8/layout/orgChart1"/>
    <dgm:cxn modelId="{A7DF03D9-52AC-4490-A08C-CFB028CCD7E0}" type="presParOf" srcId="{6B68BE8E-BA80-4AF6-BC22-4E0C370020A8}" destId="{6819E6C7-03A3-499A-BCE2-27209144FAD4}" srcOrd="2" destOrd="0" presId="urn:microsoft.com/office/officeart/2005/8/layout/orgChart1"/>
    <dgm:cxn modelId="{AE931403-A325-43F1-ADE4-C044B6514E7C}" type="presParOf" srcId="{7DC61C23-A1C9-48D2-8E40-34EDC208939C}" destId="{7838A04A-5875-4B88-80B0-06C991DC43B8}" srcOrd="2" destOrd="0" presId="urn:microsoft.com/office/officeart/2005/8/layout/orgChart1"/>
    <dgm:cxn modelId="{301E5C44-889F-486D-81DD-7EDC617F2CB5}" type="presParOf" srcId="{73E03EAA-AEA0-46B8-807E-12AB6CE4A266}" destId="{A0390804-476C-4FDC-8E35-5F6C4E6E0945}" srcOrd="2" destOrd="0" presId="urn:microsoft.com/office/officeart/2005/8/layout/orgChart1"/>
    <dgm:cxn modelId="{1DCF91BB-EA5A-4A97-B4E5-F5DA1F0C4E7C}" type="presParOf" srcId="{73E03EAA-AEA0-46B8-807E-12AB6CE4A266}" destId="{61EFA249-0C59-4C1E-ADBC-CE9A05EE854B}" srcOrd="3" destOrd="0" presId="urn:microsoft.com/office/officeart/2005/8/layout/orgChart1"/>
    <dgm:cxn modelId="{67479A05-CEAB-4B8F-8185-7A4DB498F0F9}" type="presParOf" srcId="{61EFA249-0C59-4C1E-ADBC-CE9A05EE854B}" destId="{0433C874-DF53-4BF5-8111-09A2F48F1098}" srcOrd="0" destOrd="0" presId="urn:microsoft.com/office/officeart/2005/8/layout/orgChart1"/>
    <dgm:cxn modelId="{5A82C2F4-57B9-42C4-86B4-07613D67F5ED}" type="presParOf" srcId="{0433C874-DF53-4BF5-8111-09A2F48F1098}" destId="{9AA79081-EFD0-4F36-8790-5BDFF800B64A}" srcOrd="0" destOrd="0" presId="urn:microsoft.com/office/officeart/2005/8/layout/orgChart1"/>
    <dgm:cxn modelId="{F86D86D5-C39A-45B7-810E-F8D5C755C9A1}" type="presParOf" srcId="{0433C874-DF53-4BF5-8111-09A2F48F1098}" destId="{64CB922C-8FAE-42D1-B7A4-8065DEC20F2F}" srcOrd="1" destOrd="0" presId="urn:microsoft.com/office/officeart/2005/8/layout/orgChart1"/>
    <dgm:cxn modelId="{DAA03DF6-5E1D-4B3E-9294-89B49CB4E984}" type="presParOf" srcId="{61EFA249-0C59-4C1E-ADBC-CE9A05EE854B}" destId="{E6AA13A1-2838-412E-95E6-E5123F244037}" srcOrd="1" destOrd="0" presId="urn:microsoft.com/office/officeart/2005/8/layout/orgChart1"/>
    <dgm:cxn modelId="{F0661A4E-71A1-425D-B1E9-0B82EB1808D6}" type="presParOf" srcId="{E6AA13A1-2838-412E-95E6-E5123F244037}" destId="{42F7A2E8-1927-45AE-B7C4-0E8C8A789517}" srcOrd="0" destOrd="0" presId="urn:microsoft.com/office/officeart/2005/8/layout/orgChart1"/>
    <dgm:cxn modelId="{45217231-74C5-4705-8122-51B60D188531}" type="presParOf" srcId="{E6AA13A1-2838-412E-95E6-E5123F244037}" destId="{D40CAD93-17ED-4A4B-A5C0-D37B3733A2D1}" srcOrd="1" destOrd="0" presId="urn:microsoft.com/office/officeart/2005/8/layout/orgChart1"/>
    <dgm:cxn modelId="{4B4FA105-9C79-4C91-9647-7A7C9E09850B}" type="presParOf" srcId="{D40CAD93-17ED-4A4B-A5C0-D37B3733A2D1}" destId="{14A6C59F-8484-4D95-BD09-2D99D055A5F1}" srcOrd="0" destOrd="0" presId="urn:microsoft.com/office/officeart/2005/8/layout/orgChart1"/>
    <dgm:cxn modelId="{A5D621E4-A89A-453B-9FF9-609D041A072B}" type="presParOf" srcId="{14A6C59F-8484-4D95-BD09-2D99D055A5F1}" destId="{E9551ABC-385E-4A29-81D9-07283AAB783D}" srcOrd="0" destOrd="0" presId="urn:microsoft.com/office/officeart/2005/8/layout/orgChart1"/>
    <dgm:cxn modelId="{D2985966-6316-4720-96C7-D90CC170D998}" type="presParOf" srcId="{14A6C59F-8484-4D95-BD09-2D99D055A5F1}" destId="{243272D0-D084-46B2-BC38-7B20E12A7ACE}" srcOrd="1" destOrd="0" presId="urn:microsoft.com/office/officeart/2005/8/layout/orgChart1"/>
    <dgm:cxn modelId="{A020358E-7475-458F-B544-B5FD5FCC6482}" type="presParOf" srcId="{D40CAD93-17ED-4A4B-A5C0-D37B3733A2D1}" destId="{C41E4763-9C7E-4270-AD92-460C13266B12}" srcOrd="1" destOrd="0" presId="urn:microsoft.com/office/officeart/2005/8/layout/orgChart1"/>
    <dgm:cxn modelId="{690DCAD0-DF44-43D3-8C79-0CB3F9FDD2B1}" type="presParOf" srcId="{D40CAD93-17ED-4A4B-A5C0-D37B3733A2D1}" destId="{D59A5497-7866-4B87-8D73-F1DF637266F8}" srcOrd="2" destOrd="0" presId="urn:microsoft.com/office/officeart/2005/8/layout/orgChart1"/>
    <dgm:cxn modelId="{50AB4C5D-132B-428A-A2CF-15FB0EDC3109}" type="presParOf" srcId="{E6AA13A1-2838-412E-95E6-E5123F244037}" destId="{83ADB748-70A9-42C1-A77E-883AAE7B1FC8}" srcOrd="2" destOrd="0" presId="urn:microsoft.com/office/officeart/2005/8/layout/orgChart1"/>
    <dgm:cxn modelId="{F4717328-E7A7-4F6E-AB6F-2A7DD7386956}" type="presParOf" srcId="{E6AA13A1-2838-412E-95E6-E5123F244037}" destId="{033CBFE7-2182-4B00-BD63-1F37D0FAD447}" srcOrd="3" destOrd="0" presId="urn:microsoft.com/office/officeart/2005/8/layout/orgChart1"/>
    <dgm:cxn modelId="{647A3714-082C-4484-87D5-92D515C33D6D}" type="presParOf" srcId="{033CBFE7-2182-4B00-BD63-1F37D0FAD447}" destId="{C4620CFB-0651-44D0-B406-70553773CA64}" srcOrd="0" destOrd="0" presId="urn:microsoft.com/office/officeart/2005/8/layout/orgChart1"/>
    <dgm:cxn modelId="{566738D2-EE7F-4FA2-A886-6078F7940E8B}" type="presParOf" srcId="{C4620CFB-0651-44D0-B406-70553773CA64}" destId="{1069F401-8ECF-4AF6-9145-7DBAB77A682E}" srcOrd="0" destOrd="0" presId="urn:microsoft.com/office/officeart/2005/8/layout/orgChart1"/>
    <dgm:cxn modelId="{2BBD4A59-30CF-41DD-9633-54E1F542A552}" type="presParOf" srcId="{C4620CFB-0651-44D0-B406-70553773CA64}" destId="{066D89B4-158C-4123-BD87-A81241C460C5}" srcOrd="1" destOrd="0" presId="urn:microsoft.com/office/officeart/2005/8/layout/orgChart1"/>
    <dgm:cxn modelId="{B817ADBA-64A3-4FA8-A5DF-18690A94811B}" type="presParOf" srcId="{033CBFE7-2182-4B00-BD63-1F37D0FAD447}" destId="{1CADFB38-4207-484B-9EF8-4629F95937CE}" srcOrd="1" destOrd="0" presId="urn:microsoft.com/office/officeart/2005/8/layout/orgChart1"/>
    <dgm:cxn modelId="{9754DF5D-E384-4396-A712-081EE379D9D4}" type="presParOf" srcId="{033CBFE7-2182-4B00-BD63-1F37D0FAD447}" destId="{07DF54DB-A2A0-4EB9-95F0-37EEEE7A946E}" srcOrd="2" destOrd="0" presId="urn:microsoft.com/office/officeart/2005/8/layout/orgChart1"/>
    <dgm:cxn modelId="{7E7D0B6A-84C5-4295-987C-2B18A3ACB94A}" type="presParOf" srcId="{E6AA13A1-2838-412E-95E6-E5123F244037}" destId="{5449313B-4E80-4B7F-93B5-84AA5B22C5C8}" srcOrd="4" destOrd="0" presId="urn:microsoft.com/office/officeart/2005/8/layout/orgChart1"/>
    <dgm:cxn modelId="{D432E2CC-CA1B-458A-B446-155F723B23B0}" type="presParOf" srcId="{E6AA13A1-2838-412E-95E6-E5123F244037}" destId="{B68BA4B0-A9A8-4CC7-889B-C94495DC3885}" srcOrd="5" destOrd="0" presId="urn:microsoft.com/office/officeart/2005/8/layout/orgChart1"/>
    <dgm:cxn modelId="{6D605C4B-7BB4-4A35-8306-EE94B083BDE0}" type="presParOf" srcId="{B68BA4B0-A9A8-4CC7-889B-C94495DC3885}" destId="{4D08CD27-DD47-4FF3-B1F6-4275344A6D95}" srcOrd="0" destOrd="0" presId="urn:microsoft.com/office/officeart/2005/8/layout/orgChart1"/>
    <dgm:cxn modelId="{1476E703-E7C8-4A8F-AB7E-CF3DEB2B84A0}" type="presParOf" srcId="{4D08CD27-DD47-4FF3-B1F6-4275344A6D95}" destId="{62740A98-53B2-4955-9096-9318736B0086}" srcOrd="0" destOrd="0" presId="urn:microsoft.com/office/officeart/2005/8/layout/orgChart1"/>
    <dgm:cxn modelId="{CB2BDABB-1BD5-4E6E-9E68-07724B5F1937}" type="presParOf" srcId="{4D08CD27-DD47-4FF3-B1F6-4275344A6D95}" destId="{9B7A5F07-3A2B-4D23-BB59-C66381F5EF1A}" srcOrd="1" destOrd="0" presId="urn:microsoft.com/office/officeart/2005/8/layout/orgChart1"/>
    <dgm:cxn modelId="{297AC4B6-8DBE-42B5-9251-4CB7C80BA7A2}" type="presParOf" srcId="{B68BA4B0-A9A8-4CC7-889B-C94495DC3885}" destId="{79F181DF-1F33-44B5-88EE-E591706F16F1}" srcOrd="1" destOrd="0" presId="urn:microsoft.com/office/officeart/2005/8/layout/orgChart1"/>
    <dgm:cxn modelId="{20D13650-8826-45A5-91C4-C29ED3919F72}" type="presParOf" srcId="{B68BA4B0-A9A8-4CC7-889B-C94495DC3885}" destId="{364BD165-9EDC-4881-BCEB-BDEFC129D836}" srcOrd="2" destOrd="0" presId="urn:microsoft.com/office/officeart/2005/8/layout/orgChart1"/>
    <dgm:cxn modelId="{E8879CA8-A139-441E-AD26-99B8C0CD463F}" type="presParOf" srcId="{61EFA249-0C59-4C1E-ADBC-CE9A05EE854B}" destId="{E67FB696-50E4-480E-9855-93E576CD58FA}" srcOrd="2" destOrd="0" presId="urn:microsoft.com/office/officeart/2005/8/layout/orgChart1"/>
    <dgm:cxn modelId="{878D0D7F-52BE-4292-B25D-01670E4566BA}" type="presParOf" srcId="{73E03EAA-AEA0-46B8-807E-12AB6CE4A266}" destId="{11842377-9C4B-4E34-B292-3851BC8E2E33}" srcOrd="4" destOrd="0" presId="urn:microsoft.com/office/officeart/2005/8/layout/orgChart1"/>
    <dgm:cxn modelId="{A1FE7D9E-CC6C-4344-AF72-44E7106D0DA7}" type="presParOf" srcId="{73E03EAA-AEA0-46B8-807E-12AB6CE4A266}" destId="{4990F71E-9DB1-4101-8D29-B1EBA35257B0}" srcOrd="5" destOrd="0" presId="urn:microsoft.com/office/officeart/2005/8/layout/orgChart1"/>
    <dgm:cxn modelId="{E729EC77-E8C1-48ED-AF22-B072F2340B1F}" type="presParOf" srcId="{4990F71E-9DB1-4101-8D29-B1EBA35257B0}" destId="{24C737D7-D862-40E6-A8A0-ACFDB24F8A47}" srcOrd="0" destOrd="0" presId="urn:microsoft.com/office/officeart/2005/8/layout/orgChart1"/>
    <dgm:cxn modelId="{0E419AA8-2691-44BA-9A27-A7CF34EF0F83}" type="presParOf" srcId="{24C737D7-D862-40E6-A8A0-ACFDB24F8A47}" destId="{5B8F74B2-8539-4B7D-A0B8-DDB7AD2F6A42}" srcOrd="0" destOrd="0" presId="urn:microsoft.com/office/officeart/2005/8/layout/orgChart1"/>
    <dgm:cxn modelId="{09A7643D-725C-4122-AA7B-DC66BECE19E3}" type="presParOf" srcId="{24C737D7-D862-40E6-A8A0-ACFDB24F8A47}" destId="{A407754B-ED28-4630-B749-8CD578FAD190}" srcOrd="1" destOrd="0" presId="urn:microsoft.com/office/officeart/2005/8/layout/orgChart1"/>
    <dgm:cxn modelId="{7CE29AFF-6871-48BF-B397-539A29F75C33}" type="presParOf" srcId="{4990F71E-9DB1-4101-8D29-B1EBA35257B0}" destId="{75BE1A59-129F-4CC0-9FF3-9BFF41A552EC}" srcOrd="1" destOrd="0" presId="urn:microsoft.com/office/officeart/2005/8/layout/orgChart1"/>
    <dgm:cxn modelId="{A04279A4-9043-4BF0-A2D8-099A523B4020}" type="presParOf" srcId="{75BE1A59-129F-4CC0-9FF3-9BFF41A552EC}" destId="{E9DA7E24-5E09-4057-831D-21D67E70C247}" srcOrd="0" destOrd="0" presId="urn:microsoft.com/office/officeart/2005/8/layout/orgChart1"/>
    <dgm:cxn modelId="{54075906-725B-4A90-878C-B621CC7D7CEC}" type="presParOf" srcId="{75BE1A59-129F-4CC0-9FF3-9BFF41A552EC}" destId="{9D711DB8-08F1-4A93-9716-649F150AA2BB}" srcOrd="1" destOrd="0" presId="urn:microsoft.com/office/officeart/2005/8/layout/orgChart1"/>
    <dgm:cxn modelId="{D97664FF-09B1-4D55-A5A6-49642D8D8088}" type="presParOf" srcId="{9D711DB8-08F1-4A93-9716-649F150AA2BB}" destId="{92A1A7F6-DC0C-464A-AE58-7D23E948714C}" srcOrd="0" destOrd="0" presId="urn:microsoft.com/office/officeart/2005/8/layout/orgChart1"/>
    <dgm:cxn modelId="{557F4642-E172-4EFE-89B7-D69353C9DFD8}" type="presParOf" srcId="{92A1A7F6-DC0C-464A-AE58-7D23E948714C}" destId="{7AC3C5FE-F7AB-4F36-A445-15661C6EFB60}" srcOrd="0" destOrd="0" presId="urn:microsoft.com/office/officeart/2005/8/layout/orgChart1"/>
    <dgm:cxn modelId="{EABC819E-5913-4C25-8A29-8D6704157CBB}" type="presParOf" srcId="{92A1A7F6-DC0C-464A-AE58-7D23E948714C}" destId="{7BAB3D20-5F59-45C1-AC46-F476E917F275}" srcOrd="1" destOrd="0" presId="urn:microsoft.com/office/officeart/2005/8/layout/orgChart1"/>
    <dgm:cxn modelId="{398066AC-F9F9-4ABA-B672-09E0BF9B108A}" type="presParOf" srcId="{9D711DB8-08F1-4A93-9716-649F150AA2BB}" destId="{E3027274-0BEE-4094-A919-96B28F5C9EC5}" srcOrd="1" destOrd="0" presId="urn:microsoft.com/office/officeart/2005/8/layout/orgChart1"/>
    <dgm:cxn modelId="{A19C6DDD-4A58-4D48-BDC4-8BDA44994527}" type="presParOf" srcId="{9D711DB8-08F1-4A93-9716-649F150AA2BB}" destId="{235A2F8B-D1C9-4E1E-AD67-93324EB5228A}" srcOrd="2" destOrd="0" presId="urn:microsoft.com/office/officeart/2005/8/layout/orgChart1"/>
    <dgm:cxn modelId="{62BC1534-4DC6-4C30-BB40-031A47C2C440}" type="presParOf" srcId="{75BE1A59-129F-4CC0-9FF3-9BFF41A552EC}" destId="{9A803241-1E03-4C6D-8F50-06126F715E52}" srcOrd="2" destOrd="0" presId="urn:microsoft.com/office/officeart/2005/8/layout/orgChart1"/>
    <dgm:cxn modelId="{529EBFD6-B217-4A18-8107-487DF96B5DDD}" type="presParOf" srcId="{75BE1A59-129F-4CC0-9FF3-9BFF41A552EC}" destId="{08D07BBB-86E5-4E44-B206-B2C433D0C3CF}" srcOrd="3" destOrd="0" presId="urn:microsoft.com/office/officeart/2005/8/layout/orgChart1"/>
    <dgm:cxn modelId="{A18558D7-F997-4DED-B123-94BFF2E9D786}" type="presParOf" srcId="{08D07BBB-86E5-4E44-B206-B2C433D0C3CF}" destId="{F9D7B788-283E-4D25-BF93-5C9CA60D5E1A}" srcOrd="0" destOrd="0" presId="urn:microsoft.com/office/officeart/2005/8/layout/orgChart1"/>
    <dgm:cxn modelId="{DDDDBFDA-3F47-4BD5-AD36-6A4D53006215}" type="presParOf" srcId="{F9D7B788-283E-4D25-BF93-5C9CA60D5E1A}" destId="{2D7BB140-0C80-4536-9052-7D71063928F7}" srcOrd="0" destOrd="0" presId="urn:microsoft.com/office/officeart/2005/8/layout/orgChart1"/>
    <dgm:cxn modelId="{2AF17A04-D3B4-4179-A6FE-DF67699D1671}" type="presParOf" srcId="{F9D7B788-283E-4D25-BF93-5C9CA60D5E1A}" destId="{8E7B3C08-148B-4535-B273-A5DB8C83F8EF}" srcOrd="1" destOrd="0" presId="urn:microsoft.com/office/officeart/2005/8/layout/orgChart1"/>
    <dgm:cxn modelId="{7C6298CD-F503-4570-A430-1F109D3FBD33}" type="presParOf" srcId="{08D07BBB-86E5-4E44-B206-B2C433D0C3CF}" destId="{D3E28533-6BE7-46A6-8AB6-04F5D29FB3C4}" srcOrd="1" destOrd="0" presId="urn:microsoft.com/office/officeart/2005/8/layout/orgChart1"/>
    <dgm:cxn modelId="{E68FFD04-69BC-443A-A62B-6F77D63D8B43}" type="presParOf" srcId="{08D07BBB-86E5-4E44-B206-B2C433D0C3CF}" destId="{FB5CB89A-3AC9-4C5F-B5F4-FF3FC17799E7}" srcOrd="2" destOrd="0" presId="urn:microsoft.com/office/officeart/2005/8/layout/orgChart1"/>
    <dgm:cxn modelId="{8271EC55-6592-4036-AAD2-9A4F80DFA88A}" type="presParOf" srcId="{75BE1A59-129F-4CC0-9FF3-9BFF41A552EC}" destId="{0B496C82-0BE2-4D1D-9D72-4E5519A9A443}" srcOrd="4" destOrd="0" presId="urn:microsoft.com/office/officeart/2005/8/layout/orgChart1"/>
    <dgm:cxn modelId="{E13CB998-B727-4634-B12C-4359AC69DCCB}" type="presParOf" srcId="{75BE1A59-129F-4CC0-9FF3-9BFF41A552EC}" destId="{2F8AB158-FF49-450D-BA58-AC2EA5F2C538}" srcOrd="5" destOrd="0" presId="urn:microsoft.com/office/officeart/2005/8/layout/orgChart1"/>
    <dgm:cxn modelId="{4771CD82-301D-458A-9C67-0A1D08AD085A}" type="presParOf" srcId="{2F8AB158-FF49-450D-BA58-AC2EA5F2C538}" destId="{99E9387F-74FC-4B8B-8813-D29E78A274A3}" srcOrd="0" destOrd="0" presId="urn:microsoft.com/office/officeart/2005/8/layout/orgChart1"/>
    <dgm:cxn modelId="{B842E69C-CF3D-45A7-942A-FC7787023C15}" type="presParOf" srcId="{99E9387F-74FC-4B8B-8813-D29E78A274A3}" destId="{3DC1E92B-C7D3-47FA-8025-EFF286EEB286}" srcOrd="0" destOrd="0" presId="urn:microsoft.com/office/officeart/2005/8/layout/orgChart1"/>
    <dgm:cxn modelId="{01F5E89A-548D-4223-9633-2ECDA3F0057D}" type="presParOf" srcId="{99E9387F-74FC-4B8B-8813-D29E78A274A3}" destId="{928DD33D-5DB9-4BA3-B233-E15947DD4CBD}" srcOrd="1" destOrd="0" presId="urn:microsoft.com/office/officeart/2005/8/layout/orgChart1"/>
    <dgm:cxn modelId="{1D5B246B-0B62-46CF-B4CF-9BF612E91750}" type="presParOf" srcId="{2F8AB158-FF49-450D-BA58-AC2EA5F2C538}" destId="{28948798-0F1D-4F40-A84F-125EA6D99F41}" srcOrd="1" destOrd="0" presId="urn:microsoft.com/office/officeart/2005/8/layout/orgChart1"/>
    <dgm:cxn modelId="{A0795596-B9B5-4E7F-9EC4-59ED5DDEC7E0}" type="presParOf" srcId="{2F8AB158-FF49-450D-BA58-AC2EA5F2C538}" destId="{3DFB7637-662A-46CD-93E4-FA3691C06BAF}" srcOrd="2" destOrd="0" presId="urn:microsoft.com/office/officeart/2005/8/layout/orgChart1"/>
    <dgm:cxn modelId="{28D60713-8980-4A92-B981-B39ED8C2D142}" type="presParOf" srcId="{75BE1A59-129F-4CC0-9FF3-9BFF41A552EC}" destId="{3956FA20-392D-4A2C-98E4-DA7AC3655BF8}" srcOrd="6" destOrd="0" presId="urn:microsoft.com/office/officeart/2005/8/layout/orgChart1"/>
    <dgm:cxn modelId="{5184FA0D-68A4-45A0-B1CE-6BF1C8882906}" type="presParOf" srcId="{75BE1A59-129F-4CC0-9FF3-9BFF41A552EC}" destId="{EFC4E349-AF43-4DAF-9565-7026167EA583}" srcOrd="7" destOrd="0" presId="urn:microsoft.com/office/officeart/2005/8/layout/orgChart1"/>
    <dgm:cxn modelId="{61DC5FBA-8CDE-46F2-A90F-A348E124A3ED}" type="presParOf" srcId="{EFC4E349-AF43-4DAF-9565-7026167EA583}" destId="{F4934737-D45D-4489-8AC9-F423959B8E17}" srcOrd="0" destOrd="0" presId="urn:microsoft.com/office/officeart/2005/8/layout/orgChart1"/>
    <dgm:cxn modelId="{519EC7F1-2797-4182-BC94-875FFEF9A963}" type="presParOf" srcId="{F4934737-D45D-4489-8AC9-F423959B8E17}" destId="{DFB1E7B8-1D3A-4CA5-98C7-A4FBB5795B68}" srcOrd="0" destOrd="0" presId="urn:microsoft.com/office/officeart/2005/8/layout/orgChart1"/>
    <dgm:cxn modelId="{D56C7413-54DB-4928-8787-80BC1590FC47}" type="presParOf" srcId="{F4934737-D45D-4489-8AC9-F423959B8E17}" destId="{3751FB07-3E3F-479B-955D-B15213F2E3A5}" srcOrd="1" destOrd="0" presId="urn:microsoft.com/office/officeart/2005/8/layout/orgChart1"/>
    <dgm:cxn modelId="{602F9A7A-17C8-4DF4-B12D-FB002F9B2C3F}" type="presParOf" srcId="{EFC4E349-AF43-4DAF-9565-7026167EA583}" destId="{1200DE87-9536-4C62-9C82-403B13D6509C}" srcOrd="1" destOrd="0" presId="urn:microsoft.com/office/officeart/2005/8/layout/orgChart1"/>
    <dgm:cxn modelId="{21EB285F-D0CB-4CB2-836E-0871FEBEDCF4}" type="presParOf" srcId="{EFC4E349-AF43-4DAF-9565-7026167EA583}" destId="{A970D53D-5580-4158-BA3F-BE6508FF198B}" srcOrd="2" destOrd="0" presId="urn:microsoft.com/office/officeart/2005/8/layout/orgChart1"/>
    <dgm:cxn modelId="{527A716D-2A6A-4E9C-994A-090D0B8B0E20}" type="presParOf" srcId="{4990F71E-9DB1-4101-8D29-B1EBA35257B0}" destId="{3FEC2496-10FD-4BD2-98A5-F79140457014}" srcOrd="2" destOrd="0" presId="urn:microsoft.com/office/officeart/2005/8/layout/orgChart1"/>
    <dgm:cxn modelId="{C58134F4-CF47-4D1F-8120-584DEEFBFA54}" type="presParOf" srcId="{0FA9E4E4-DD65-4986-AF54-00C23A42B07C}" destId="{D8B5A823-5C2C-465E-B9C3-2D4F98E346B8}" srcOrd="2" destOrd="0" presId="urn:microsoft.com/office/officeart/2005/8/layout/orgChart1"/>
    <dgm:cxn modelId="{835CFACC-6ABA-488A-942B-2B4228D8932C}" type="presParOf" srcId="{D8B5A823-5C2C-465E-B9C3-2D4F98E346B8}" destId="{2C4F69C9-BF5A-4C30-BAFC-78D3050EB575}" srcOrd="0" destOrd="0" presId="urn:microsoft.com/office/officeart/2005/8/layout/orgChart1"/>
    <dgm:cxn modelId="{9DBB8968-6275-4757-8DD6-A01DF697624D}" type="presParOf" srcId="{D8B5A823-5C2C-465E-B9C3-2D4F98E346B8}" destId="{D499A825-86D3-4C1D-9F32-368185340213}" srcOrd="1" destOrd="0" presId="urn:microsoft.com/office/officeart/2005/8/layout/orgChart1"/>
    <dgm:cxn modelId="{22458B53-A5EB-4BC6-97A7-940E2D373884}" type="presParOf" srcId="{D499A825-86D3-4C1D-9F32-368185340213}" destId="{7C0F445D-0987-4691-A5AD-066BF469699D}" srcOrd="0" destOrd="0" presId="urn:microsoft.com/office/officeart/2005/8/layout/orgChart1"/>
    <dgm:cxn modelId="{E9BBBCDA-F46C-4220-BE59-CBF4C728A5B4}" type="presParOf" srcId="{7C0F445D-0987-4691-A5AD-066BF469699D}" destId="{AD4A3BCD-60B7-4C67-8583-D27C718186FE}" srcOrd="0" destOrd="0" presId="urn:microsoft.com/office/officeart/2005/8/layout/orgChart1"/>
    <dgm:cxn modelId="{205E44DC-AB15-4F1E-975D-CDA575968DE8}" type="presParOf" srcId="{7C0F445D-0987-4691-A5AD-066BF469699D}" destId="{85FC9B2A-1F06-484D-863F-3B2778809EAE}" srcOrd="1" destOrd="0" presId="urn:microsoft.com/office/officeart/2005/8/layout/orgChart1"/>
    <dgm:cxn modelId="{DE626693-D118-490C-8F77-6F4132C205C5}" type="presParOf" srcId="{D499A825-86D3-4C1D-9F32-368185340213}" destId="{74AB21BD-869C-49F9-9B5F-F89D7942FAF8}" srcOrd="1" destOrd="0" presId="urn:microsoft.com/office/officeart/2005/8/layout/orgChart1"/>
    <dgm:cxn modelId="{83F628BA-6006-4446-956A-E44F87E9DCEB}" type="presParOf" srcId="{D499A825-86D3-4C1D-9F32-368185340213}" destId="{7E28C211-3CAE-48A1-B5F0-4DA678DC4905}" srcOrd="2" destOrd="0" presId="urn:microsoft.com/office/officeart/2005/8/layout/orgChart1"/>
    <dgm:cxn modelId="{592E5A6B-83B0-4EEB-B9BC-625AF6A5EE88}" type="presParOf" srcId="{D8B5A823-5C2C-465E-B9C3-2D4F98E346B8}" destId="{1924CDE7-3709-4F54-A0C4-B45AB68F9EE2}" srcOrd="2" destOrd="0" presId="urn:microsoft.com/office/officeart/2005/8/layout/orgChart1"/>
    <dgm:cxn modelId="{638A8023-6461-45C0-9280-6B9E31CCE40C}" type="presParOf" srcId="{D8B5A823-5C2C-465E-B9C3-2D4F98E346B8}" destId="{00FAAE6C-4FD7-49F5-9C41-0A9BA60849C6}" srcOrd="3" destOrd="0" presId="urn:microsoft.com/office/officeart/2005/8/layout/orgChart1"/>
    <dgm:cxn modelId="{3A49E845-CF1E-46F2-831A-830FCF93C806}" type="presParOf" srcId="{00FAAE6C-4FD7-49F5-9C41-0A9BA60849C6}" destId="{FCD2A66A-7725-46CF-B17D-EBD54E8AB911}" srcOrd="0" destOrd="0" presId="urn:microsoft.com/office/officeart/2005/8/layout/orgChart1"/>
    <dgm:cxn modelId="{7D74403A-3DA8-4F05-8A7B-67C74086478D}" type="presParOf" srcId="{FCD2A66A-7725-46CF-B17D-EBD54E8AB911}" destId="{4ABA6D71-6C61-4B14-B0F2-3BA4AC71F8F8}" srcOrd="0" destOrd="0" presId="urn:microsoft.com/office/officeart/2005/8/layout/orgChart1"/>
    <dgm:cxn modelId="{073184B4-48CF-4832-8B39-444549D58827}" type="presParOf" srcId="{FCD2A66A-7725-46CF-B17D-EBD54E8AB911}" destId="{1C42D226-7A46-4CB7-BAF0-428DEB5BE114}" srcOrd="1" destOrd="0" presId="urn:microsoft.com/office/officeart/2005/8/layout/orgChart1"/>
    <dgm:cxn modelId="{97488B60-76D5-4229-AB30-DD1AF969D8FF}" type="presParOf" srcId="{00FAAE6C-4FD7-49F5-9C41-0A9BA60849C6}" destId="{7F6B9A97-1A88-4945-AFB2-B6E0F3B52822}" srcOrd="1" destOrd="0" presId="urn:microsoft.com/office/officeart/2005/8/layout/orgChart1"/>
    <dgm:cxn modelId="{D65F5B54-530D-4681-A714-5B34054917E0}" type="presParOf" srcId="{00FAAE6C-4FD7-49F5-9C41-0A9BA60849C6}" destId="{D8C1896B-BA23-4716-8494-1FF6927FD7FB}" srcOrd="2" destOrd="0" presId="urn:microsoft.com/office/officeart/2005/8/layout/orgChart1"/>
    <dgm:cxn modelId="{1FC0F7A9-025D-4979-BA77-9D660FA5AEA0}" type="presParOf" srcId="{D8B5A823-5C2C-465E-B9C3-2D4F98E346B8}" destId="{CB45ECAF-58FE-4A36-9C93-CD670EEC6958}" srcOrd="4" destOrd="0" presId="urn:microsoft.com/office/officeart/2005/8/layout/orgChart1"/>
    <dgm:cxn modelId="{B3272F1C-F0C7-46B7-A611-453626872DF5}" type="presParOf" srcId="{D8B5A823-5C2C-465E-B9C3-2D4F98E346B8}" destId="{1D9A95F7-0AC6-4344-96EE-C186DD761F8B}" srcOrd="5" destOrd="0" presId="urn:microsoft.com/office/officeart/2005/8/layout/orgChart1"/>
    <dgm:cxn modelId="{663165D8-F11A-4FDA-A9F7-EE921E23E8DB}" type="presParOf" srcId="{1D9A95F7-0AC6-4344-96EE-C186DD761F8B}" destId="{1AEC7DE1-A489-4CBA-BF0B-653EB0E63BED}" srcOrd="0" destOrd="0" presId="urn:microsoft.com/office/officeart/2005/8/layout/orgChart1"/>
    <dgm:cxn modelId="{7609AD57-634B-45A0-B8E1-CF1302423AAE}" type="presParOf" srcId="{1AEC7DE1-A489-4CBA-BF0B-653EB0E63BED}" destId="{BF3344F5-95A5-4630-A8F0-8167C7C82AF6}" srcOrd="0" destOrd="0" presId="urn:microsoft.com/office/officeart/2005/8/layout/orgChart1"/>
    <dgm:cxn modelId="{6DF71C85-1882-424B-9C8D-2C450E4ED2C3}" type="presParOf" srcId="{1AEC7DE1-A489-4CBA-BF0B-653EB0E63BED}" destId="{EAB44EDE-9F5E-48E0-959E-D45A5D2D0D56}" srcOrd="1" destOrd="0" presId="urn:microsoft.com/office/officeart/2005/8/layout/orgChart1"/>
    <dgm:cxn modelId="{0DB2C369-5D02-48B5-AF8E-8D84E9667A95}" type="presParOf" srcId="{1D9A95F7-0AC6-4344-96EE-C186DD761F8B}" destId="{7F0354C7-FCF2-45A7-A2E0-8F6AE5D49A5F}" srcOrd="1" destOrd="0" presId="urn:microsoft.com/office/officeart/2005/8/layout/orgChart1"/>
    <dgm:cxn modelId="{DF388C62-53DD-42A4-97F1-FF7639D7BF75}" type="presParOf" srcId="{1D9A95F7-0AC6-4344-96EE-C186DD761F8B}" destId="{DE9AABC9-C59E-47FF-B34C-B65D748F68E6}" srcOrd="2" destOrd="0" presId="urn:microsoft.com/office/officeart/2005/8/layout/orgChart1"/>
    <dgm:cxn modelId="{13B68469-846E-47F9-9F73-9411B20458BC}" type="presParOf" srcId="{D8B5A823-5C2C-465E-B9C3-2D4F98E346B8}" destId="{AE7CC74D-4D79-4322-B026-74BA61212A04}" srcOrd="6" destOrd="0" presId="urn:microsoft.com/office/officeart/2005/8/layout/orgChart1"/>
    <dgm:cxn modelId="{B5110DB3-F949-4F6A-BFB6-466A1CB57A5C}" type="presParOf" srcId="{D8B5A823-5C2C-465E-B9C3-2D4F98E346B8}" destId="{E274F56B-445C-46BB-9754-925E4FF5C09A}" srcOrd="7" destOrd="0" presId="urn:microsoft.com/office/officeart/2005/8/layout/orgChart1"/>
    <dgm:cxn modelId="{D744B1AE-3BED-48B3-921E-0433E38F077E}" type="presParOf" srcId="{E274F56B-445C-46BB-9754-925E4FF5C09A}" destId="{9A68D7EB-EA3B-4A09-BC32-B2D39826093A}" srcOrd="0" destOrd="0" presId="urn:microsoft.com/office/officeart/2005/8/layout/orgChart1"/>
    <dgm:cxn modelId="{BD489418-2FF7-4CAE-835E-7B90F0CC9251}" type="presParOf" srcId="{9A68D7EB-EA3B-4A09-BC32-B2D39826093A}" destId="{155657D3-068F-4E44-85B5-F07A29267AD2}" srcOrd="0" destOrd="0" presId="urn:microsoft.com/office/officeart/2005/8/layout/orgChart1"/>
    <dgm:cxn modelId="{8FBD6198-8184-4C33-937A-499CEC537E11}" type="presParOf" srcId="{9A68D7EB-EA3B-4A09-BC32-B2D39826093A}" destId="{960E1936-0C55-43B9-9378-3DA80FA81041}" srcOrd="1" destOrd="0" presId="urn:microsoft.com/office/officeart/2005/8/layout/orgChart1"/>
    <dgm:cxn modelId="{AEE193F9-7B91-4C94-A049-762043C82DB1}" type="presParOf" srcId="{E274F56B-445C-46BB-9754-925E4FF5C09A}" destId="{21A49704-33C1-4AE9-9B52-47FAAC05D065}" srcOrd="1" destOrd="0" presId="urn:microsoft.com/office/officeart/2005/8/layout/orgChart1"/>
    <dgm:cxn modelId="{D8F00489-50B8-44B6-80D6-38A76D13695A}" type="presParOf" srcId="{E274F56B-445C-46BB-9754-925E4FF5C09A}" destId="{98447E07-674D-422B-A9BF-8B4E7403A208}" srcOrd="2" destOrd="0" presId="urn:microsoft.com/office/officeart/2005/8/layout/orgChart1"/>
    <dgm:cxn modelId="{44365907-2E88-4DCB-94BA-D27865B39E7E}" type="presParOf" srcId="{F5AF9BCC-77B2-4BAC-B5A7-880A90B7D0E5}" destId="{79C51917-F644-4631-B2D3-AE428664E0C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7CC74D-4D79-4322-B026-74BA61212A04}">
      <dsp:nvSpPr>
        <dsp:cNvPr id="0" name=""/>
        <dsp:cNvSpPr/>
      </dsp:nvSpPr>
      <dsp:spPr>
        <a:xfrm>
          <a:off x="2821670" y="1031070"/>
          <a:ext cx="91440" cy="12223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2315"/>
              </a:lnTo>
              <a:lnTo>
                <a:pt x="133423" y="1222315"/>
              </a:lnTo>
            </a:path>
          </a:pathLst>
        </a:custGeom>
        <a:noFill/>
        <a:ln w="38100" cap="flat" cmpd="thickThin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45ECAF-58FE-4A36-9C93-CD670EEC6958}">
      <dsp:nvSpPr>
        <dsp:cNvPr id="0" name=""/>
        <dsp:cNvSpPr/>
      </dsp:nvSpPr>
      <dsp:spPr>
        <a:xfrm>
          <a:off x="2733966" y="1031070"/>
          <a:ext cx="91440" cy="1212073"/>
        </a:xfrm>
        <a:custGeom>
          <a:avLst/>
          <a:gdLst/>
          <a:ahLst/>
          <a:cxnLst/>
          <a:rect l="0" t="0" r="0" b="0"/>
          <a:pathLst>
            <a:path>
              <a:moveTo>
                <a:pt x="133423" y="0"/>
              </a:moveTo>
              <a:lnTo>
                <a:pt x="133423" y="1212073"/>
              </a:lnTo>
              <a:lnTo>
                <a:pt x="45720" y="1212073"/>
              </a:lnTo>
            </a:path>
          </a:pathLst>
        </a:custGeom>
        <a:noFill/>
        <a:ln w="38100" cap="flat" cmpd="thickThin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4CDE7-3709-4F54-A0C4-B45AB68F9EE2}">
      <dsp:nvSpPr>
        <dsp:cNvPr id="0" name=""/>
        <dsp:cNvSpPr/>
      </dsp:nvSpPr>
      <dsp:spPr>
        <a:xfrm>
          <a:off x="2821670" y="1031070"/>
          <a:ext cx="91440" cy="3643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4313"/>
              </a:lnTo>
              <a:lnTo>
                <a:pt x="133423" y="364313"/>
              </a:lnTo>
            </a:path>
          </a:pathLst>
        </a:custGeom>
        <a:noFill/>
        <a:ln w="38100" cap="flat" cmpd="thickThin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4F69C9-BF5A-4C30-BAFC-78D3050EB575}">
      <dsp:nvSpPr>
        <dsp:cNvPr id="0" name=""/>
        <dsp:cNvSpPr/>
      </dsp:nvSpPr>
      <dsp:spPr>
        <a:xfrm>
          <a:off x="2617192" y="1031070"/>
          <a:ext cx="250198" cy="487890"/>
        </a:xfrm>
        <a:custGeom>
          <a:avLst/>
          <a:gdLst/>
          <a:ahLst/>
          <a:cxnLst/>
          <a:rect l="0" t="0" r="0" b="0"/>
          <a:pathLst>
            <a:path>
              <a:moveTo>
                <a:pt x="250198" y="0"/>
              </a:moveTo>
              <a:lnTo>
                <a:pt x="250198" y="487890"/>
              </a:lnTo>
              <a:lnTo>
                <a:pt x="0" y="487890"/>
              </a:lnTo>
            </a:path>
          </a:pathLst>
        </a:custGeom>
        <a:noFill/>
        <a:ln w="38100" cap="flat" cmpd="thickThin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56FA20-392D-4A2C-98E4-DA7AC3655BF8}">
      <dsp:nvSpPr>
        <dsp:cNvPr id="0" name=""/>
        <dsp:cNvSpPr/>
      </dsp:nvSpPr>
      <dsp:spPr>
        <a:xfrm>
          <a:off x="3813790" y="3216549"/>
          <a:ext cx="117890" cy="21685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8590"/>
              </a:lnTo>
              <a:lnTo>
                <a:pt x="117890" y="2168590"/>
              </a:lnTo>
            </a:path>
          </a:pathLst>
        </a:custGeom>
        <a:noFill/>
        <a:ln w="38100" cap="flat" cmpd="thickThin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96C82-0BE2-4D1D-9D72-4E5519A9A443}">
      <dsp:nvSpPr>
        <dsp:cNvPr id="0" name=""/>
        <dsp:cNvSpPr/>
      </dsp:nvSpPr>
      <dsp:spPr>
        <a:xfrm>
          <a:off x="3813790" y="3216549"/>
          <a:ext cx="125291" cy="1570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0316"/>
              </a:lnTo>
              <a:lnTo>
                <a:pt x="125291" y="1570316"/>
              </a:lnTo>
            </a:path>
          </a:pathLst>
        </a:custGeom>
        <a:noFill/>
        <a:ln w="38100" cap="flat" cmpd="thickThin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803241-1E03-4C6D-8F50-06126F715E52}">
      <dsp:nvSpPr>
        <dsp:cNvPr id="0" name=""/>
        <dsp:cNvSpPr/>
      </dsp:nvSpPr>
      <dsp:spPr>
        <a:xfrm>
          <a:off x="3813790" y="3216549"/>
          <a:ext cx="125291" cy="977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7271"/>
              </a:lnTo>
              <a:lnTo>
                <a:pt x="125291" y="977271"/>
              </a:lnTo>
            </a:path>
          </a:pathLst>
        </a:custGeom>
        <a:noFill/>
        <a:ln w="38100" cap="flat" cmpd="thickThin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A7E24-5E09-4057-831D-21D67E70C247}">
      <dsp:nvSpPr>
        <dsp:cNvPr id="0" name=""/>
        <dsp:cNvSpPr/>
      </dsp:nvSpPr>
      <dsp:spPr>
        <a:xfrm>
          <a:off x="3813790" y="3216549"/>
          <a:ext cx="125291" cy="384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226"/>
              </a:lnTo>
              <a:lnTo>
                <a:pt x="125291" y="384226"/>
              </a:lnTo>
            </a:path>
          </a:pathLst>
        </a:custGeom>
        <a:noFill/>
        <a:ln w="38100" cap="flat" cmpd="thickThin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842377-9C4B-4E34-B292-3851BC8E2E33}">
      <dsp:nvSpPr>
        <dsp:cNvPr id="0" name=""/>
        <dsp:cNvSpPr/>
      </dsp:nvSpPr>
      <dsp:spPr>
        <a:xfrm>
          <a:off x="2867390" y="1031070"/>
          <a:ext cx="1280509" cy="1624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6642"/>
              </a:lnTo>
              <a:lnTo>
                <a:pt x="1280509" y="1536642"/>
              </a:lnTo>
              <a:lnTo>
                <a:pt x="1280509" y="1624345"/>
              </a:lnTo>
            </a:path>
          </a:pathLst>
        </a:custGeom>
        <a:noFill/>
        <a:ln w="38100" cap="flat" cmpd="thickThin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9313B-4E80-4B7F-93B5-84AA5B22C5C8}">
      <dsp:nvSpPr>
        <dsp:cNvPr id="0" name=""/>
        <dsp:cNvSpPr/>
      </dsp:nvSpPr>
      <dsp:spPr>
        <a:xfrm>
          <a:off x="2470058" y="3073053"/>
          <a:ext cx="125291" cy="1570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0316"/>
              </a:lnTo>
              <a:lnTo>
                <a:pt x="125291" y="1570316"/>
              </a:lnTo>
            </a:path>
          </a:pathLst>
        </a:custGeom>
        <a:noFill/>
        <a:ln w="38100" cap="flat" cmpd="thickThin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ADB748-70A9-42C1-A77E-883AAE7B1FC8}">
      <dsp:nvSpPr>
        <dsp:cNvPr id="0" name=""/>
        <dsp:cNvSpPr/>
      </dsp:nvSpPr>
      <dsp:spPr>
        <a:xfrm>
          <a:off x="2470058" y="3073053"/>
          <a:ext cx="125291" cy="977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7271"/>
              </a:lnTo>
              <a:lnTo>
                <a:pt x="125291" y="977271"/>
              </a:lnTo>
            </a:path>
          </a:pathLst>
        </a:custGeom>
        <a:noFill/>
        <a:ln w="38100" cap="flat" cmpd="thickThin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F7A2E8-1927-45AE-B7C4-0E8C8A789517}">
      <dsp:nvSpPr>
        <dsp:cNvPr id="0" name=""/>
        <dsp:cNvSpPr/>
      </dsp:nvSpPr>
      <dsp:spPr>
        <a:xfrm>
          <a:off x="2470058" y="3073053"/>
          <a:ext cx="125291" cy="384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226"/>
              </a:lnTo>
              <a:lnTo>
                <a:pt x="125291" y="384226"/>
              </a:lnTo>
            </a:path>
          </a:pathLst>
        </a:custGeom>
        <a:noFill/>
        <a:ln w="38100" cap="flat" cmpd="thickThin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90804-476C-4FDC-8E35-5F6C4E6E0945}">
      <dsp:nvSpPr>
        <dsp:cNvPr id="0" name=""/>
        <dsp:cNvSpPr/>
      </dsp:nvSpPr>
      <dsp:spPr>
        <a:xfrm>
          <a:off x="2758448" y="1031070"/>
          <a:ext cx="91440" cy="1624345"/>
        </a:xfrm>
        <a:custGeom>
          <a:avLst/>
          <a:gdLst/>
          <a:ahLst/>
          <a:cxnLst/>
          <a:rect l="0" t="0" r="0" b="0"/>
          <a:pathLst>
            <a:path>
              <a:moveTo>
                <a:pt x="108941" y="0"/>
              </a:moveTo>
              <a:lnTo>
                <a:pt x="108941" y="1536642"/>
              </a:lnTo>
              <a:lnTo>
                <a:pt x="45720" y="1536642"/>
              </a:lnTo>
              <a:lnTo>
                <a:pt x="45720" y="1624345"/>
              </a:lnTo>
            </a:path>
          </a:pathLst>
        </a:custGeom>
        <a:noFill/>
        <a:ln w="38100" cap="flat" cmpd="thickThin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6ED9D-B0E4-45CE-98D5-A31F588D36CF}">
      <dsp:nvSpPr>
        <dsp:cNvPr id="0" name=""/>
        <dsp:cNvSpPr/>
      </dsp:nvSpPr>
      <dsp:spPr>
        <a:xfrm>
          <a:off x="1368056" y="3230590"/>
          <a:ext cx="160915" cy="2775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5633"/>
              </a:lnTo>
              <a:lnTo>
                <a:pt x="160915" y="2775633"/>
              </a:lnTo>
            </a:path>
          </a:pathLst>
        </a:custGeom>
        <a:noFill/>
        <a:ln w="38100" cap="flat" cmpd="thickThin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C9ABC6-EAC8-4B8D-BFA1-CD5F72B09EF3}">
      <dsp:nvSpPr>
        <dsp:cNvPr id="0" name=""/>
        <dsp:cNvSpPr/>
      </dsp:nvSpPr>
      <dsp:spPr>
        <a:xfrm>
          <a:off x="1368056" y="3230590"/>
          <a:ext cx="163062" cy="2163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361"/>
              </a:lnTo>
              <a:lnTo>
                <a:pt x="163062" y="2163361"/>
              </a:lnTo>
            </a:path>
          </a:pathLst>
        </a:custGeom>
        <a:noFill/>
        <a:ln w="38100" cap="flat" cmpd="thickThin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70F279-6EFA-4DE2-B1FD-BC73A43EEF19}">
      <dsp:nvSpPr>
        <dsp:cNvPr id="0" name=""/>
        <dsp:cNvSpPr/>
      </dsp:nvSpPr>
      <dsp:spPr>
        <a:xfrm>
          <a:off x="1368056" y="3230590"/>
          <a:ext cx="163062" cy="1570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0316"/>
              </a:lnTo>
              <a:lnTo>
                <a:pt x="163062" y="1570316"/>
              </a:lnTo>
            </a:path>
          </a:pathLst>
        </a:custGeom>
        <a:noFill/>
        <a:ln w="38100" cap="flat" cmpd="thickThin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71F5F2-E2EB-4512-98BA-FD9E5FDAE99E}">
      <dsp:nvSpPr>
        <dsp:cNvPr id="0" name=""/>
        <dsp:cNvSpPr/>
      </dsp:nvSpPr>
      <dsp:spPr>
        <a:xfrm>
          <a:off x="1368056" y="3230590"/>
          <a:ext cx="163062" cy="977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7271"/>
              </a:lnTo>
              <a:lnTo>
                <a:pt x="163062" y="977271"/>
              </a:lnTo>
            </a:path>
          </a:pathLst>
        </a:custGeom>
        <a:noFill/>
        <a:ln w="38100" cap="flat" cmpd="thickThin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EE5AB-FDCE-4F52-BEA7-39EF563C2C2D}">
      <dsp:nvSpPr>
        <dsp:cNvPr id="0" name=""/>
        <dsp:cNvSpPr/>
      </dsp:nvSpPr>
      <dsp:spPr>
        <a:xfrm>
          <a:off x="1368056" y="3230590"/>
          <a:ext cx="163062" cy="384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226"/>
              </a:lnTo>
              <a:lnTo>
                <a:pt x="163062" y="384226"/>
              </a:lnTo>
            </a:path>
          </a:pathLst>
        </a:custGeom>
        <a:noFill/>
        <a:ln w="38100" cap="flat" cmpd="thickThin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0B187-3352-4E56-B30E-9EC573499079}">
      <dsp:nvSpPr>
        <dsp:cNvPr id="0" name=""/>
        <dsp:cNvSpPr/>
      </dsp:nvSpPr>
      <dsp:spPr>
        <a:xfrm>
          <a:off x="1702165" y="1031070"/>
          <a:ext cx="1165224" cy="1624345"/>
        </a:xfrm>
        <a:custGeom>
          <a:avLst/>
          <a:gdLst/>
          <a:ahLst/>
          <a:cxnLst/>
          <a:rect l="0" t="0" r="0" b="0"/>
          <a:pathLst>
            <a:path>
              <a:moveTo>
                <a:pt x="1165224" y="0"/>
              </a:moveTo>
              <a:lnTo>
                <a:pt x="1165224" y="1536642"/>
              </a:lnTo>
              <a:lnTo>
                <a:pt x="0" y="1536642"/>
              </a:lnTo>
              <a:lnTo>
                <a:pt x="0" y="1624345"/>
              </a:lnTo>
            </a:path>
          </a:pathLst>
        </a:custGeom>
        <a:noFill/>
        <a:ln w="38100" cap="flat" cmpd="thickThin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6A1B11-3C32-4B51-8C97-EBABBCC342E8}">
      <dsp:nvSpPr>
        <dsp:cNvPr id="0" name=""/>
        <dsp:cNvSpPr/>
      </dsp:nvSpPr>
      <dsp:spPr>
        <a:xfrm>
          <a:off x="2821670" y="417637"/>
          <a:ext cx="91440" cy="1957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5796"/>
              </a:lnTo>
            </a:path>
          </a:pathLst>
        </a:custGeom>
        <a:noFill/>
        <a:ln w="38100" cap="flat" cmpd="thickThin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A98562-F1B5-4F26-96EE-659D306BA9F2}">
      <dsp:nvSpPr>
        <dsp:cNvPr id="0" name=""/>
        <dsp:cNvSpPr/>
      </dsp:nvSpPr>
      <dsp:spPr>
        <a:xfrm>
          <a:off x="2449753" y="0"/>
          <a:ext cx="835274" cy="4176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5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>
          <a:innerShdw blurRad="50800" dist="25400" dir="2400000">
            <a:srgbClr val="808080">
              <a:alpha val="75000"/>
            </a:srgbClr>
          </a:innerShdw>
          <a:reflection blurRad="38100" stA="26000" endPos="35000" dist="12700" dir="5400000" fadeDir="48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Supervisory Board </a:t>
          </a:r>
        </a:p>
      </dsp:txBody>
      <dsp:txXfrm>
        <a:off x="2449753" y="0"/>
        <a:ext cx="835274" cy="417637"/>
      </dsp:txXfrm>
    </dsp:sp>
    <dsp:sp modelId="{92688FF9-FBE6-47F0-BB60-2730FEB2AF2E}">
      <dsp:nvSpPr>
        <dsp:cNvPr id="0" name=""/>
        <dsp:cNvSpPr/>
      </dsp:nvSpPr>
      <dsp:spPr>
        <a:xfrm>
          <a:off x="2449753" y="613433"/>
          <a:ext cx="835274" cy="4176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5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>
          <a:innerShdw blurRad="50800" dist="25400" dir="2400000">
            <a:srgbClr val="808080">
              <a:alpha val="75000"/>
            </a:srgbClr>
          </a:innerShdw>
          <a:reflection blurRad="38100" stA="26000" endPos="35000" dist="12700" dir="5400000" fadeDir="48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Board </a:t>
          </a:r>
          <a:r>
            <a:rPr lang="en-US" sz="1050" kern="1200" dirty="0"/>
            <a:t>of Directors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/>
        </a:p>
      </dsp:txBody>
      <dsp:txXfrm>
        <a:off x="2449753" y="613433"/>
        <a:ext cx="835274" cy="417637"/>
      </dsp:txXfrm>
    </dsp:sp>
    <dsp:sp modelId="{C944899A-6856-4F59-9EBC-1E4CEE0AA973}">
      <dsp:nvSpPr>
        <dsp:cNvPr id="0" name=""/>
        <dsp:cNvSpPr/>
      </dsp:nvSpPr>
      <dsp:spPr>
        <a:xfrm>
          <a:off x="1284528" y="2655416"/>
          <a:ext cx="835274" cy="57517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5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>
          <a:innerShdw blurRad="50800" dist="25400" dir="2400000">
            <a:srgbClr val="808080">
              <a:alpha val="75000"/>
            </a:srgbClr>
          </a:innerShdw>
          <a:reflection blurRad="38100" stA="26000" endPos="35000" dist="12700" dir="5400000" fadeDir="48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Manager </a:t>
          </a:r>
          <a:r>
            <a:rPr lang="en-US" sz="1050" kern="1200" dirty="0"/>
            <a:t>Outpatient Department </a:t>
          </a:r>
          <a:br>
            <a:rPr lang="en-US" sz="1050" kern="1200" dirty="0"/>
          </a:br>
          <a:endParaRPr lang="en-US" sz="1050" kern="1200" dirty="0"/>
        </a:p>
      </dsp:txBody>
      <dsp:txXfrm>
        <a:off x="1284528" y="2655416"/>
        <a:ext cx="835274" cy="575174"/>
      </dsp:txXfrm>
    </dsp:sp>
    <dsp:sp modelId="{B0EE2E87-A091-406C-9A74-A204DC438460}">
      <dsp:nvSpPr>
        <dsp:cNvPr id="0" name=""/>
        <dsp:cNvSpPr/>
      </dsp:nvSpPr>
      <dsp:spPr>
        <a:xfrm>
          <a:off x="1531118" y="3405998"/>
          <a:ext cx="835274" cy="4176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5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>
          <a:innerShdw blurRad="50800" dist="25400" dir="2400000">
            <a:srgbClr val="808080">
              <a:alpha val="75000"/>
            </a:srgbClr>
          </a:innerShdw>
          <a:reflection blurRad="38100" stA="26000" endPos="35000" dist="12700" dir="5400000" fadeDir="48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Laboratory</a:t>
          </a:r>
          <a:endParaRPr lang="en-US" sz="1050" kern="1200" dirty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 </a:t>
          </a:r>
          <a:endParaRPr lang="en-US" sz="1050" kern="1200" dirty="0"/>
        </a:p>
      </dsp:txBody>
      <dsp:txXfrm>
        <a:off x="1531118" y="3405998"/>
        <a:ext cx="835274" cy="417637"/>
      </dsp:txXfrm>
    </dsp:sp>
    <dsp:sp modelId="{B3A060D4-A1C0-4C60-A5C9-B3A113D11AB5}">
      <dsp:nvSpPr>
        <dsp:cNvPr id="0" name=""/>
        <dsp:cNvSpPr/>
      </dsp:nvSpPr>
      <dsp:spPr>
        <a:xfrm>
          <a:off x="1531118" y="3999043"/>
          <a:ext cx="835274" cy="4176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5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>
          <a:innerShdw blurRad="50800" dist="25400" dir="2400000">
            <a:srgbClr val="808080">
              <a:alpha val="75000"/>
            </a:srgbClr>
          </a:innerShdw>
          <a:reflection blurRad="38100" stA="26000" endPos="35000" dist="12700" dir="5400000" fadeDir="48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Midwifery</a:t>
          </a:r>
          <a:endParaRPr lang="en-US" sz="1050" kern="1200" dirty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 </a:t>
          </a:r>
          <a:endParaRPr lang="en-US" sz="1050" kern="1200" dirty="0"/>
        </a:p>
      </dsp:txBody>
      <dsp:txXfrm>
        <a:off x="1531118" y="3999043"/>
        <a:ext cx="835274" cy="417637"/>
      </dsp:txXfrm>
    </dsp:sp>
    <dsp:sp modelId="{5437CD44-5E33-4E5B-90DA-B8045DB31860}">
      <dsp:nvSpPr>
        <dsp:cNvPr id="0" name=""/>
        <dsp:cNvSpPr/>
      </dsp:nvSpPr>
      <dsp:spPr>
        <a:xfrm>
          <a:off x="1531118" y="4592088"/>
          <a:ext cx="835274" cy="4176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5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>
          <a:innerShdw blurRad="50800" dist="25400" dir="2400000">
            <a:srgbClr val="808080">
              <a:alpha val="75000"/>
            </a:srgbClr>
          </a:innerShdw>
          <a:reflection blurRad="38100" stA="26000" endPos="35000" dist="12700" dir="5400000" fadeDir="48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err="1" smtClean="0"/>
            <a:t>Frontdesk</a:t>
          </a:r>
          <a:r>
            <a:rPr lang="en-US" sz="1050" kern="1200" dirty="0" smtClean="0"/>
            <a:t> </a:t>
          </a:r>
          <a:r>
            <a:rPr lang="en-US" sz="1050" kern="1200" dirty="0"/>
            <a:t>and Policlinic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/>
        </a:p>
      </dsp:txBody>
      <dsp:txXfrm>
        <a:off x="1531118" y="4592088"/>
        <a:ext cx="835274" cy="417637"/>
      </dsp:txXfrm>
    </dsp:sp>
    <dsp:sp modelId="{E176BD4E-A116-4BEB-8E86-936DA4678AFE}">
      <dsp:nvSpPr>
        <dsp:cNvPr id="0" name=""/>
        <dsp:cNvSpPr/>
      </dsp:nvSpPr>
      <dsp:spPr>
        <a:xfrm>
          <a:off x="1531118" y="5185133"/>
          <a:ext cx="835274" cy="4176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5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>
          <a:innerShdw blurRad="50800" dist="25400" dir="2400000">
            <a:srgbClr val="808080">
              <a:alpha val="75000"/>
            </a:srgbClr>
          </a:innerShdw>
          <a:reflection blurRad="38100" stA="26000" endPos="35000" dist="12700" dir="5400000" fadeDir="48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X-ray</a:t>
          </a:r>
          <a:endParaRPr lang="en-US" sz="1050" kern="1200" dirty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 </a:t>
          </a:r>
          <a:endParaRPr lang="en-US" sz="1050" kern="1200" dirty="0"/>
        </a:p>
      </dsp:txBody>
      <dsp:txXfrm>
        <a:off x="1531118" y="5185133"/>
        <a:ext cx="835274" cy="417637"/>
      </dsp:txXfrm>
    </dsp:sp>
    <dsp:sp modelId="{344701B5-3338-4130-94AD-76DC4CEF092D}">
      <dsp:nvSpPr>
        <dsp:cNvPr id="0" name=""/>
        <dsp:cNvSpPr/>
      </dsp:nvSpPr>
      <dsp:spPr>
        <a:xfrm>
          <a:off x="1528971" y="5778653"/>
          <a:ext cx="869779" cy="45514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5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>
          <a:innerShdw blurRad="50800" dist="25400" dir="2400000">
            <a:srgbClr val="808080">
              <a:alpha val="75000"/>
            </a:srgbClr>
          </a:innerShdw>
          <a:reflection blurRad="38100" stA="26000" endPos="35000" dist="12700" dir="5400000" fadeDir="48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Physiotherapy</a:t>
          </a:r>
          <a:endParaRPr lang="en-US" sz="1050" kern="1200" dirty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/>
        </a:p>
      </dsp:txBody>
      <dsp:txXfrm>
        <a:off x="1528971" y="5778653"/>
        <a:ext cx="869779" cy="455141"/>
      </dsp:txXfrm>
    </dsp:sp>
    <dsp:sp modelId="{9AA79081-EFD0-4F36-8790-5BDFF800B64A}">
      <dsp:nvSpPr>
        <dsp:cNvPr id="0" name=""/>
        <dsp:cNvSpPr/>
      </dsp:nvSpPr>
      <dsp:spPr>
        <a:xfrm>
          <a:off x="2386531" y="2655416"/>
          <a:ext cx="835274" cy="4176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5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>
          <a:innerShdw blurRad="50800" dist="25400" dir="2400000">
            <a:srgbClr val="808080">
              <a:alpha val="75000"/>
            </a:srgbClr>
          </a:innerShdw>
          <a:reflection blurRad="38100" stA="26000" endPos="35000" dist="12700" dir="5400000" fadeDir="48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Manager </a:t>
          </a:r>
          <a:r>
            <a:rPr lang="en-US" sz="1050" kern="1200" dirty="0"/>
            <a:t>Patient Care </a:t>
          </a:r>
          <a:br>
            <a:rPr lang="en-US" sz="1050" kern="1200" dirty="0"/>
          </a:br>
          <a:endParaRPr lang="en-US" sz="1050" kern="1200" dirty="0"/>
        </a:p>
      </dsp:txBody>
      <dsp:txXfrm>
        <a:off x="2386531" y="2655416"/>
        <a:ext cx="835274" cy="417637"/>
      </dsp:txXfrm>
    </dsp:sp>
    <dsp:sp modelId="{E9551ABC-385E-4A29-81D9-07283AAB783D}">
      <dsp:nvSpPr>
        <dsp:cNvPr id="0" name=""/>
        <dsp:cNvSpPr/>
      </dsp:nvSpPr>
      <dsp:spPr>
        <a:xfrm>
          <a:off x="2595350" y="3248461"/>
          <a:ext cx="835274" cy="4176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5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>
          <a:innerShdw blurRad="50800" dist="25400" dir="2400000">
            <a:srgbClr val="808080">
              <a:alpha val="75000"/>
            </a:srgbClr>
          </a:innerShdw>
          <a:reflection blurRad="38100" stA="26000" endPos="35000" dist="12700" dir="5400000" fadeDir="48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Nursing </a:t>
          </a:r>
          <a:r>
            <a:rPr lang="en-US" sz="1050" kern="1200" dirty="0"/>
            <a:t>Ward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/>
        </a:p>
      </dsp:txBody>
      <dsp:txXfrm>
        <a:off x="2595350" y="3248461"/>
        <a:ext cx="835274" cy="417637"/>
      </dsp:txXfrm>
    </dsp:sp>
    <dsp:sp modelId="{1069F401-8ECF-4AF6-9145-7DBAB77A682E}">
      <dsp:nvSpPr>
        <dsp:cNvPr id="0" name=""/>
        <dsp:cNvSpPr/>
      </dsp:nvSpPr>
      <dsp:spPr>
        <a:xfrm>
          <a:off x="2595350" y="3841506"/>
          <a:ext cx="835274" cy="4176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5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>
          <a:innerShdw blurRad="50800" dist="25400" dir="2400000">
            <a:srgbClr val="808080">
              <a:alpha val="75000"/>
            </a:srgbClr>
          </a:innerShdw>
          <a:reflection blurRad="38100" stA="26000" endPos="35000" dist="12700" dir="5400000" fadeDir="48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District </a:t>
          </a:r>
          <a:r>
            <a:rPr lang="en-US" sz="1050" kern="1200" dirty="0" smtClean="0"/>
            <a:t>Nursing</a:t>
          </a:r>
          <a:endParaRPr lang="en-US" sz="1050" kern="1200" dirty="0"/>
        </a:p>
      </dsp:txBody>
      <dsp:txXfrm>
        <a:off x="2595350" y="3841506"/>
        <a:ext cx="835274" cy="417637"/>
      </dsp:txXfrm>
    </dsp:sp>
    <dsp:sp modelId="{62740A98-53B2-4955-9096-9318736B0086}">
      <dsp:nvSpPr>
        <dsp:cNvPr id="0" name=""/>
        <dsp:cNvSpPr/>
      </dsp:nvSpPr>
      <dsp:spPr>
        <a:xfrm>
          <a:off x="2595350" y="4434551"/>
          <a:ext cx="835274" cy="4176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5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>
          <a:innerShdw blurRad="50800" dist="25400" dir="2400000">
            <a:srgbClr val="808080">
              <a:alpha val="75000"/>
            </a:srgbClr>
          </a:innerShdw>
          <a:reflection blurRad="38100" stA="26000" endPos="35000" dist="12700" dir="5400000" fadeDir="48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Ambulance </a:t>
          </a:r>
          <a:endParaRPr lang="en-US" sz="1050" kern="1200" dirty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/>
        </a:p>
      </dsp:txBody>
      <dsp:txXfrm>
        <a:off x="2595350" y="4434551"/>
        <a:ext cx="835274" cy="417637"/>
      </dsp:txXfrm>
    </dsp:sp>
    <dsp:sp modelId="{5B8F74B2-8539-4B7D-A0B8-DDB7AD2F6A42}">
      <dsp:nvSpPr>
        <dsp:cNvPr id="0" name=""/>
        <dsp:cNvSpPr/>
      </dsp:nvSpPr>
      <dsp:spPr>
        <a:xfrm>
          <a:off x="3730262" y="2655416"/>
          <a:ext cx="835274" cy="5611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5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>
          <a:innerShdw blurRad="50800" dist="25400" dir="2400000">
            <a:srgbClr val="808080">
              <a:alpha val="75000"/>
            </a:srgbClr>
          </a:innerShdw>
          <a:reflection blurRad="38100" stA="26000" endPos="35000" dist="12700" dir="5400000" fadeDir="48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Manager </a:t>
          </a:r>
          <a:r>
            <a:rPr lang="en-US" sz="1050" kern="1200" dirty="0"/>
            <a:t>Facility Department</a:t>
          </a:r>
          <a:br>
            <a:rPr lang="en-US" sz="1050" kern="1200" dirty="0"/>
          </a:br>
          <a:r>
            <a:rPr lang="en-US" sz="1050" kern="1200" dirty="0" smtClean="0"/>
            <a:t> </a:t>
          </a:r>
          <a:endParaRPr lang="en-US" sz="1050" kern="1200" dirty="0"/>
        </a:p>
      </dsp:txBody>
      <dsp:txXfrm>
        <a:off x="3730262" y="2655416"/>
        <a:ext cx="835274" cy="561133"/>
      </dsp:txXfrm>
    </dsp:sp>
    <dsp:sp modelId="{7AC3C5FE-F7AB-4F36-A445-15661C6EFB60}">
      <dsp:nvSpPr>
        <dsp:cNvPr id="0" name=""/>
        <dsp:cNvSpPr/>
      </dsp:nvSpPr>
      <dsp:spPr>
        <a:xfrm>
          <a:off x="3939081" y="3391957"/>
          <a:ext cx="835274" cy="4176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5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>
          <a:innerShdw blurRad="50800" dist="25400" dir="2400000">
            <a:srgbClr val="808080">
              <a:alpha val="75000"/>
            </a:srgbClr>
          </a:innerShdw>
          <a:reflection blurRad="38100" stA="26000" endPos="35000" dist="12700" dir="5400000" fadeDir="48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Kitchen </a:t>
          </a:r>
        </a:p>
      </dsp:txBody>
      <dsp:txXfrm>
        <a:off x="3939081" y="3391957"/>
        <a:ext cx="835274" cy="417637"/>
      </dsp:txXfrm>
    </dsp:sp>
    <dsp:sp modelId="{2D7BB140-0C80-4536-9052-7D71063928F7}">
      <dsp:nvSpPr>
        <dsp:cNvPr id="0" name=""/>
        <dsp:cNvSpPr/>
      </dsp:nvSpPr>
      <dsp:spPr>
        <a:xfrm>
          <a:off x="3939081" y="3985002"/>
          <a:ext cx="835274" cy="4176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5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>
          <a:innerShdw blurRad="50800" dist="25400" dir="2400000">
            <a:srgbClr val="808080">
              <a:alpha val="75000"/>
            </a:srgbClr>
          </a:innerShdw>
          <a:reflection blurRad="38100" stA="26000" endPos="35000" dist="12700" dir="5400000" fadeDir="48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Housekeeping  </a:t>
          </a:r>
        </a:p>
      </dsp:txBody>
      <dsp:txXfrm>
        <a:off x="3939081" y="3985002"/>
        <a:ext cx="835274" cy="417637"/>
      </dsp:txXfrm>
    </dsp:sp>
    <dsp:sp modelId="{3DC1E92B-C7D3-47FA-8025-EFF286EEB286}">
      <dsp:nvSpPr>
        <dsp:cNvPr id="0" name=""/>
        <dsp:cNvSpPr/>
      </dsp:nvSpPr>
      <dsp:spPr>
        <a:xfrm>
          <a:off x="3939081" y="4578047"/>
          <a:ext cx="835274" cy="4176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5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>
          <a:innerShdw blurRad="50800" dist="25400" dir="2400000">
            <a:srgbClr val="808080">
              <a:alpha val="75000"/>
            </a:srgbClr>
          </a:innerShdw>
          <a:reflection blurRad="38100" stA="26000" endPos="35000" dist="12700" dir="5400000" fadeDir="48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Maintenance </a:t>
          </a:r>
        </a:p>
      </dsp:txBody>
      <dsp:txXfrm>
        <a:off x="3939081" y="4578047"/>
        <a:ext cx="835274" cy="417637"/>
      </dsp:txXfrm>
    </dsp:sp>
    <dsp:sp modelId="{DFB1E7B8-1D3A-4CA5-98C7-A4FBB5795B68}">
      <dsp:nvSpPr>
        <dsp:cNvPr id="0" name=""/>
        <dsp:cNvSpPr/>
      </dsp:nvSpPr>
      <dsp:spPr>
        <a:xfrm>
          <a:off x="3931680" y="5176321"/>
          <a:ext cx="835274" cy="4176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5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>
          <a:innerShdw blurRad="50800" dist="25400" dir="2400000">
            <a:srgbClr val="808080">
              <a:alpha val="75000"/>
            </a:srgbClr>
          </a:innerShdw>
          <a:reflection blurRad="38100" stA="26000" endPos="35000" dist="12700" dir="5400000" fadeDir="48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Laundry </a:t>
          </a:r>
        </a:p>
      </dsp:txBody>
      <dsp:txXfrm>
        <a:off x="3931680" y="5176321"/>
        <a:ext cx="835274" cy="417637"/>
      </dsp:txXfrm>
    </dsp:sp>
    <dsp:sp modelId="{AD4A3BCD-60B7-4C67-8583-D27C718186FE}">
      <dsp:nvSpPr>
        <dsp:cNvPr id="0" name=""/>
        <dsp:cNvSpPr/>
      </dsp:nvSpPr>
      <dsp:spPr>
        <a:xfrm>
          <a:off x="1639779" y="1186565"/>
          <a:ext cx="977413" cy="66479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5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>
          <a:innerShdw blurRad="50800" dist="25400" dir="2400000">
            <a:srgbClr val="808080">
              <a:alpha val="75000"/>
            </a:srgbClr>
          </a:innerShdw>
          <a:reflection blurRad="38100" stA="26000" endPos="35000" dist="12700" dir="5400000" fadeDir="48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Finance </a:t>
          </a:r>
          <a:r>
            <a:rPr lang="en-US" sz="1050" kern="1200" dirty="0"/>
            <a:t>and HR Administration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/>
        </a:p>
      </dsp:txBody>
      <dsp:txXfrm>
        <a:off x="1639779" y="1186565"/>
        <a:ext cx="977413" cy="664790"/>
      </dsp:txXfrm>
    </dsp:sp>
    <dsp:sp modelId="{4ABA6D71-6C61-4B14-B0F2-3BA4AC71F8F8}">
      <dsp:nvSpPr>
        <dsp:cNvPr id="0" name=""/>
        <dsp:cNvSpPr/>
      </dsp:nvSpPr>
      <dsp:spPr>
        <a:xfrm>
          <a:off x="2955094" y="1186565"/>
          <a:ext cx="835274" cy="4176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5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>
          <a:innerShdw blurRad="50800" dist="25400" dir="2400000">
            <a:srgbClr val="808080">
              <a:alpha val="75000"/>
            </a:srgbClr>
          </a:innerShdw>
          <a:reflection blurRad="38100" stA="26000" endPos="35000" dist="12700" dir="5400000" fadeDir="48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 smtClean="0"/>
        </a:p>
        <a:p>
          <a:pPr lvl="0" algn="ctr" defTabSz="466725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Quality </a:t>
          </a:r>
          <a:r>
            <a:rPr lang="en-US" sz="1050" kern="1200" dirty="0"/>
            <a:t>Officer</a:t>
          </a:r>
        </a:p>
        <a:p>
          <a:pPr lvl="0" algn="ctr" defTabSz="466725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/>
        </a:p>
      </dsp:txBody>
      <dsp:txXfrm>
        <a:off x="2955094" y="1186565"/>
        <a:ext cx="835274" cy="417637"/>
      </dsp:txXfrm>
    </dsp:sp>
    <dsp:sp modelId="{BF3344F5-95A5-4630-A8F0-8167C7C82AF6}">
      <dsp:nvSpPr>
        <dsp:cNvPr id="0" name=""/>
        <dsp:cNvSpPr/>
      </dsp:nvSpPr>
      <dsp:spPr>
        <a:xfrm>
          <a:off x="1639779" y="2026763"/>
          <a:ext cx="1139907" cy="43275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5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>
          <a:innerShdw blurRad="50800" dist="25400" dir="2400000">
            <a:srgbClr val="808080">
              <a:alpha val="75000"/>
            </a:srgbClr>
          </a:innerShdw>
          <a:reflection blurRad="38100" stA="26000" endPos="35000" dist="12700" dir="5400000" fadeDir="48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Dir / </a:t>
          </a:r>
          <a:r>
            <a:rPr lang="en-US" sz="1050" kern="1200" dirty="0" err="1" smtClean="0"/>
            <a:t>Secr</a:t>
          </a:r>
          <a:r>
            <a:rPr lang="en-US" sz="1050" kern="1200" dirty="0" smtClean="0"/>
            <a:t>. Management  </a:t>
          </a:r>
          <a:r>
            <a:rPr lang="en-US" sz="1050" kern="1200" dirty="0"/>
            <a:t>Assistant</a:t>
          </a:r>
          <a:br>
            <a:rPr lang="en-US" sz="1050" kern="1200" dirty="0"/>
          </a:br>
          <a:endParaRPr lang="en-US" sz="1050" kern="1200" dirty="0"/>
        </a:p>
      </dsp:txBody>
      <dsp:txXfrm>
        <a:off x="1639779" y="2026763"/>
        <a:ext cx="1139907" cy="432759"/>
      </dsp:txXfrm>
    </dsp:sp>
    <dsp:sp modelId="{155657D3-068F-4E44-85B5-F07A29267AD2}">
      <dsp:nvSpPr>
        <dsp:cNvPr id="0" name=""/>
        <dsp:cNvSpPr/>
      </dsp:nvSpPr>
      <dsp:spPr>
        <a:xfrm>
          <a:off x="2955094" y="2026763"/>
          <a:ext cx="835274" cy="45324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5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>
          <a:innerShdw blurRad="50800" dist="25400" dir="2400000">
            <a:srgbClr val="808080">
              <a:alpha val="75000"/>
            </a:srgbClr>
          </a:innerShdw>
          <a:reflection blurRad="38100" stA="26000" endPos="35000" dist="12700" dir="5400000" fadeDir="48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Island </a:t>
          </a:r>
          <a:r>
            <a:rPr lang="en-US" sz="1050" kern="1200" dirty="0"/>
            <a:t>Physicians</a:t>
          </a:r>
          <a:br>
            <a:rPr lang="en-US" sz="1050" kern="1200" dirty="0"/>
          </a:br>
          <a:r>
            <a:rPr lang="en-US" sz="1050" kern="1200" dirty="0" smtClean="0"/>
            <a:t> </a:t>
          </a:r>
          <a:endParaRPr lang="en-US" sz="1050" kern="1200" dirty="0"/>
        </a:p>
      </dsp:txBody>
      <dsp:txXfrm>
        <a:off x="2955094" y="2026763"/>
        <a:ext cx="835274" cy="453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07ADB-DE46-41AC-9F07-C4AF0CC5DD00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F52B4-F2CF-4408-90F2-3D74833575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F52B4-F2CF-4408-90F2-3D74833575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2502945"/>
            <a:ext cx="1466879" cy="1676400"/>
            <a:chOff x="1230573" y="1890215"/>
            <a:chExt cx="1444388" cy="1650696"/>
          </a:xfrm>
        </p:grpSpPr>
        <p:sp>
          <p:nvSpPr>
            <p:cNvPr id="9" name="Oval 8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4572000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1680881"/>
            <a:ext cx="3273552" cy="164054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3384176"/>
            <a:ext cx="3273552" cy="530352"/>
          </a:xfr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429001" y="450850"/>
            <a:ext cx="4922184" cy="461168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758" y="5069541"/>
            <a:ext cx="4924425" cy="66251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6759" y="5732060"/>
            <a:ext cx="4924425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1609725"/>
            <a:ext cx="5343525" cy="228123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3904812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4586704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443552"/>
            <a:ext cx="5343525" cy="2281238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2015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3362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6"/>
          </p:nvPr>
        </p:nvSpPr>
        <p:spPr>
          <a:xfrm flipH="1">
            <a:off x="3021106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5723362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afbeeldingen, 2 bij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3442648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40505" y="4108759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40505" y="34426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en, 3 bij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4462815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021107" y="2452048"/>
            <a:ext cx="2743200" cy="1956816"/>
          </a:xfrm>
          <a:prstGeom prst="rect">
            <a:avLst/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40505" y="3133941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40505" y="24520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5840505" y="5135813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2"/>
          </p:nvPr>
        </p:nvSpPr>
        <p:spPr>
          <a:xfrm>
            <a:off x="5840505" y="4462815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206" y="685800"/>
            <a:ext cx="4924424" cy="886968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0206" y="2020888"/>
            <a:ext cx="4924425" cy="41068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4800" y="750580"/>
            <a:ext cx="914400" cy="5381934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7100" y="749300"/>
            <a:ext cx="3924300" cy="53768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 rot="5400000">
            <a:off x="4585448" y="1603786"/>
            <a:ext cx="3474720" cy="3474720"/>
          </a:xfrm>
          <a:prstGeom prst="round2SameRect">
            <a:avLst>
              <a:gd name="adj1" fmla="val 3096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vert270"/>
          <a:lstStyle>
            <a:lvl1pPr marL="0" indent="0">
              <a:buNone/>
              <a:defRPr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1842448"/>
            <a:ext cx="1466879" cy="1676400"/>
            <a:chOff x="1230573" y="1890215"/>
            <a:chExt cx="1444388" cy="1650696"/>
          </a:xfrm>
        </p:grpSpPr>
        <p:sp>
          <p:nvSpPr>
            <p:cNvPr id="27" name="Oval 26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Oval 28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Oval 29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47" y="3114115"/>
            <a:ext cx="3276600" cy="1162050"/>
          </a:xfrm>
        </p:spPr>
        <p:txBody>
          <a:bodyPr tIns="0" bIns="0" anchor="b" anchorCtr="0">
            <a:noAutofit/>
          </a:bodyPr>
          <a:lstStyle>
            <a:lvl1pPr algn="ctr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447" y="4343400"/>
            <a:ext cx="3276600" cy="533400"/>
          </a:xfrm>
        </p:spPr>
        <p:txBody>
          <a:bodyPr tIns="0" bIns="0">
            <a:normAutofit/>
          </a:bodyPr>
          <a:lstStyle>
            <a:lvl1pPr marL="0" indent="0" algn="ctr">
              <a:spcBef>
                <a:spcPct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/>
          <p:nvPr/>
        </p:nvGrpSpPr>
        <p:grpSpPr>
          <a:xfrm>
            <a:off x="222912" y="1254456"/>
            <a:ext cx="7892388" cy="3918778"/>
            <a:chOff x="222912" y="1254456"/>
            <a:chExt cx="7892388" cy="3918778"/>
          </a:xfrm>
        </p:grpSpPr>
        <p:sp>
          <p:nvSpPr>
            <p:cNvPr id="7" name="Rounded Rectangle 6"/>
            <p:cNvSpPr/>
            <p:nvPr/>
          </p:nvSpPr>
          <p:spPr>
            <a:xfrm>
              <a:off x="1028700" y="1600200"/>
              <a:ext cx="7086600" cy="3474720"/>
            </a:xfrm>
            <a:prstGeom prst="roundRect">
              <a:avLst>
                <a:gd name="adj" fmla="val 31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22912" y="1254456"/>
              <a:ext cx="3429000" cy="3918778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182" y="2021541"/>
            <a:ext cx="4200618" cy="1362075"/>
          </a:xfrm>
        </p:spPr>
        <p:txBody>
          <a:bodyPr vert="horz" lIns="91440" tIns="0" rIns="91440" bIns="0" rtlCol="0" anchor="b" anchorCtr="0">
            <a:noAutofit/>
          </a:bodyPr>
          <a:lstStyle>
            <a:lvl1pPr algn="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424" y="3388659"/>
            <a:ext cx="4603376" cy="1083328"/>
          </a:xfrm>
        </p:spPr>
        <p:txBody>
          <a:bodyPr vert="horz" lIns="91440" tIns="0" rIns="91440" bIns="0" rtlCol="0">
            <a:norm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2F0292D-1797-49A5-8D2D-8D50C72EF3CC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lIns="45720"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363071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212" y="1548761"/>
            <a:ext cx="3657600" cy="274320"/>
          </a:xfrm>
          <a:prstGeom prst="roundRect">
            <a:avLst>
              <a:gd name="adj" fmla="val 31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352" y="2021456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533" y="1548761"/>
            <a:ext cx="3657600" cy="274320"/>
          </a:xfrm>
          <a:prstGeom prst="roundRect">
            <a:avLst>
              <a:gd name="adj" fmla="val 34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3" y="2019869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21729" y="365760"/>
            <a:ext cx="609600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15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7" name="Rounded Rectangle 16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8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7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7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6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9" y="304800"/>
            <a:ext cx="4948269" cy="71942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13" y="2292824"/>
            <a:ext cx="4959126" cy="38333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0" y="1160463"/>
            <a:ext cx="4948269" cy="95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2F0292D-1797-49A5-8D2D-8D50C72EF3CC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4948238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2020888"/>
            <a:ext cx="4946602" cy="41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8"/>
          <p:cNvGrpSpPr/>
          <p:nvPr/>
        </p:nvGrpSpPr>
        <p:grpSpPr>
          <a:xfrm>
            <a:off x="842682" y="2971800"/>
            <a:ext cx="914400" cy="914400"/>
            <a:chOff x="842682" y="2971800"/>
            <a:chExt cx="914400" cy="914400"/>
          </a:xfrm>
        </p:grpSpPr>
        <p:sp>
          <p:nvSpPr>
            <p:cNvPr id="8" name="Rounded Rectangle 7"/>
            <p:cNvSpPr/>
            <p:nvPr userDrawn="1"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 userDrawn="1"/>
          </p:nvGrpSpPr>
          <p:grpSpPr>
            <a:xfrm>
              <a:off x="948372" y="3034352"/>
              <a:ext cx="700732" cy="800822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 userDrawn="1"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 userDrawn="1"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28800" indent="-227013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5813" indent="-227013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PowerPoint_Slide1.sld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51248" y="1186929"/>
            <a:ext cx="3273552" cy="1640541"/>
          </a:xfrm>
        </p:spPr>
        <p:txBody>
          <a:bodyPr/>
          <a:lstStyle/>
          <a:p>
            <a:r>
              <a:rPr lang="nl-NL" dirty="0" smtClean="0"/>
              <a:t>SYNERGY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651248" y="3048020"/>
            <a:ext cx="3273552" cy="1414219"/>
          </a:xfrm>
        </p:spPr>
        <p:txBody>
          <a:bodyPr>
            <a:normAutofit fontScale="55000" lnSpcReduction="20000"/>
          </a:bodyPr>
          <a:lstStyle/>
          <a:p>
            <a:r>
              <a:rPr lang="nl-NL" sz="3400" dirty="0" smtClean="0"/>
              <a:t>Presentation </a:t>
            </a:r>
            <a:r>
              <a:rPr lang="nl-NL" sz="3400" dirty="0" err="1" smtClean="0"/>
              <a:t>by</a:t>
            </a:r>
            <a:endParaRPr lang="nl-NL" sz="3400" dirty="0" smtClean="0"/>
          </a:p>
          <a:p>
            <a:r>
              <a:rPr lang="nl-NL" sz="3400" dirty="0" smtClean="0"/>
              <a:t>Christina Woodley-Charles</a:t>
            </a:r>
          </a:p>
          <a:p>
            <a:endParaRPr lang="nl-NL" sz="3400" dirty="0" smtClean="0"/>
          </a:p>
          <a:p>
            <a:endParaRPr lang="nl-NL" sz="3400" dirty="0" smtClean="0"/>
          </a:p>
          <a:p>
            <a:r>
              <a:rPr lang="nl-NL" sz="3400" dirty="0" err="1" smtClean="0"/>
              <a:t>about</a:t>
            </a:r>
            <a:endParaRPr lang="nl-NL" sz="3400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8485" y="2180604"/>
            <a:ext cx="3428687" cy="2281635"/>
          </a:xfrm>
          <a:prstGeom prst="rect">
            <a:avLst/>
          </a:prstGeom>
        </p:spPr>
      </p:pic>
      <p:pic>
        <p:nvPicPr>
          <p:cNvPr id="6" name="Picture 5" descr="I:\SEHCF-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7957" y="3578641"/>
            <a:ext cx="2230336" cy="141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0321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80222_1027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9977" y="1416265"/>
            <a:ext cx="6683406" cy="3759415"/>
          </a:xfrm>
          <a:prstGeom prst="rect">
            <a:avLst/>
          </a:prstGeom>
        </p:spPr>
      </p:pic>
      <p:pic>
        <p:nvPicPr>
          <p:cNvPr id="5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45361" y="2946074"/>
            <a:ext cx="1484555" cy="987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HCF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4238" y="-355107"/>
            <a:ext cx="7239000" cy="60329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176" y="5181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rgbClr val="00B0F0"/>
                </a:solidFill>
              </a:rPr>
              <a:t>!THANK YOU!</a:t>
            </a:r>
            <a:endParaRPr lang="en-US" sz="7200" dirty="0">
              <a:solidFill>
                <a:srgbClr val="00B0F0"/>
              </a:solidFill>
            </a:endParaRPr>
          </a:p>
        </p:txBody>
      </p:sp>
      <p:pic>
        <p:nvPicPr>
          <p:cNvPr id="5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57198" y="2979125"/>
            <a:ext cx="1484555" cy="987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80209_14363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15239" y="0"/>
            <a:ext cx="6896559" cy="6858000"/>
          </a:xfrm>
          <a:prstGeom prst="rect">
            <a:avLst/>
          </a:prstGeom>
        </p:spPr>
      </p:pic>
      <p:pic>
        <p:nvPicPr>
          <p:cNvPr id="6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92099" y="2946074"/>
            <a:ext cx="1484555" cy="987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07239" y="80745"/>
            <a:ext cx="4948238" cy="886968"/>
          </a:xfrm>
        </p:spPr>
        <p:txBody>
          <a:bodyPr/>
          <a:lstStyle/>
          <a:p>
            <a:r>
              <a:rPr lang="nl-NL" dirty="0" smtClean="0">
                <a:solidFill>
                  <a:srgbClr val="00B0AC"/>
                </a:solidFill>
              </a:rPr>
              <a:t>My </a:t>
            </a:r>
            <a:r>
              <a:rPr lang="nl-NL" dirty="0" err="1" smtClean="0">
                <a:solidFill>
                  <a:srgbClr val="00B0AC"/>
                </a:solidFill>
              </a:rPr>
              <a:t>organisation</a:t>
            </a:r>
            <a:endParaRPr lang="nl-NL" dirty="0">
              <a:solidFill>
                <a:srgbClr val="00B0AC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29000" y="886968"/>
            <a:ext cx="4946602" cy="5239195"/>
          </a:xfrm>
        </p:spPr>
        <p:txBody>
          <a:bodyPr>
            <a:normAutofit/>
          </a:bodyPr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 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88706" y="2946074"/>
            <a:ext cx="1484555" cy="987904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5517364" y="4235385"/>
            <a:ext cx="896224" cy="448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kern="1200" dirty="0" smtClean="0"/>
          </a:p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kern="1200" dirty="0" smtClean="0"/>
              <a:t>Mi</a:t>
            </a:r>
            <a:endParaRPr lang="en-US" sz="1050" kern="1200" dirty="0"/>
          </a:p>
        </p:txBody>
      </p:sp>
      <p:sp>
        <p:nvSpPr>
          <p:cNvPr id="59" name="Rectangle 58"/>
          <p:cNvSpPr/>
          <p:nvPr/>
        </p:nvSpPr>
        <p:spPr>
          <a:xfrm>
            <a:off x="5515061" y="6145592"/>
            <a:ext cx="933247" cy="4883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kern="1200" dirty="0"/>
          </a:p>
        </p:txBody>
      </p:sp>
      <p:sp>
        <p:nvSpPr>
          <p:cNvPr id="57" name="Rectangle 56"/>
          <p:cNvSpPr/>
          <p:nvPr/>
        </p:nvSpPr>
        <p:spPr>
          <a:xfrm>
            <a:off x="6435196" y="2793713"/>
            <a:ext cx="896224" cy="448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kern="1200" dirty="0" smtClean="0"/>
              <a:t>Manager </a:t>
            </a:r>
            <a:r>
              <a:rPr lang="en-US" sz="1050" kern="1200" dirty="0"/>
              <a:t>Patient Care </a:t>
            </a:r>
            <a:br>
              <a:rPr lang="en-US" sz="1050" kern="1200" dirty="0"/>
            </a:br>
            <a:endParaRPr lang="en-US" sz="1050" kern="1200" dirty="0"/>
          </a:p>
        </p:txBody>
      </p:sp>
      <p:sp>
        <p:nvSpPr>
          <p:cNvPr id="47" name="Rectangle 46"/>
          <p:cNvSpPr/>
          <p:nvPr/>
        </p:nvSpPr>
        <p:spPr>
          <a:xfrm>
            <a:off x="8101036" y="3584000"/>
            <a:ext cx="896224" cy="448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kern="1200" dirty="0" err="1" smtClean="0"/>
              <a:t>Kche</a:t>
            </a:r>
            <a:r>
              <a:rPr lang="en-US" sz="1050" kern="1200" dirty="0" smtClean="0"/>
              <a:t> </a:t>
            </a:r>
            <a:endParaRPr lang="en-US" sz="1050" kern="1200" dirty="0"/>
          </a:p>
        </p:txBody>
      </p:sp>
      <p:sp>
        <p:nvSpPr>
          <p:cNvPr id="41" name="Rectangle 40"/>
          <p:cNvSpPr/>
          <p:nvPr/>
        </p:nvSpPr>
        <p:spPr>
          <a:xfrm>
            <a:off x="8093095" y="5498568"/>
            <a:ext cx="896224" cy="448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kern="1200" dirty="0" err="1" smtClean="0"/>
              <a:t>Launr</a:t>
            </a:r>
            <a:endParaRPr lang="en-US" sz="1050" kern="1200" dirty="0"/>
          </a:p>
        </p:txBody>
      </p:sp>
      <p:graphicFrame>
        <p:nvGraphicFramePr>
          <p:cNvPr id="74" name="Diagram 73"/>
          <p:cNvGraphicFramePr/>
          <p:nvPr/>
        </p:nvGraphicFramePr>
        <p:xfrm>
          <a:off x="3864320" y="400149"/>
          <a:ext cx="5943600" cy="6233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50604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489527"/>
            <a:ext cx="4948238" cy="886968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rgbClr val="00B0AC"/>
                </a:solidFill>
              </a:rPr>
              <a:t>Services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491" y="1572768"/>
            <a:ext cx="6168111" cy="47037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General practitioner / geriatric care</a:t>
            </a:r>
          </a:p>
          <a:p>
            <a:r>
              <a:rPr lang="en-US" dirty="0" smtClean="0"/>
              <a:t>Hospital care</a:t>
            </a:r>
          </a:p>
          <a:p>
            <a:r>
              <a:rPr lang="en-US" dirty="0" smtClean="0"/>
              <a:t>District nursing care</a:t>
            </a:r>
          </a:p>
          <a:p>
            <a:r>
              <a:rPr lang="en-US" dirty="0" smtClean="0"/>
              <a:t>Emergency care</a:t>
            </a:r>
          </a:p>
          <a:p>
            <a:r>
              <a:rPr lang="en-US" dirty="0" smtClean="0"/>
              <a:t>Obstetrics</a:t>
            </a:r>
          </a:p>
          <a:p>
            <a:r>
              <a:rPr lang="en-US" dirty="0" smtClean="0"/>
              <a:t>Laboratory &amp; Imaging (ultrasound / x-ray)</a:t>
            </a:r>
          </a:p>
          <a:p>
            <a:r>
              <a:rPr lang="en-US" dirty="0" smtClean="0"/>
              <a:t>Policlinic care</a:t>
            </a:r>
          </a:p>
          <a:p>
            <a:r>
              <a:rPr lang="en-US" dirty="0" smtClean="0"/>
              <a:t>Pharmaceutical care</a:t>
            </a:r>
          </a:p>
          <a:p>
            <a:r>
              <a:rPr lang="en-US" dirty="0" smtClean="0"/>
              <a:t>Preventative care</a:t>
            </a:r>
          </a:p>
          <a:p>
            <a:r>
              <a:rPr lang="en-US" dirty="0" smtClean="0"/>
              <a:t>Visiting specialists / other health care professionals</a:t>
            </a:r>
          </a:p>
          <a:p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82306" y="2946074"/>
            <a:ext cx="1484555" cy="9879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B0AC"/>
                </a:solidFill>
              </a:rPr>
              <a:t>Our strengths</a:t>
            </a:r>
            <a:endParaRPr lang="nl-NL" dirty="0">
              <a:solidFill>
                <a:srgbClr val="00B0AC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88706" y="2946074"/>
            <a:ext cx="1484555" cy="98790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4043" y="1572768"/>
            <a:ext cx="5081559" cy="50263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Qualified and dedicated staff</a:t>
            </a:r>
          </a:p>
          <a:p>
            <a:r>
              <a:rPr lang="en-US" dirty="0" smtClean="0"/>
              <a:t>Ministry of Health VWS</a:t>
            </a:r>
          </a:p>
          <a:p>
            <a:r>
              <a:rPr lang="en-US" dirty="0" smtClean="0"/>
              <a:t>ZVK</a:t>
            </a:r>
          </a:p>
          <a:p>
            <a:r>
              <a:rPr lang="en-US" dirty="0" smtClean="0"/>
              <a:t>Inspectorate</a:t>
            </a:r>
          </a:p>
          <a:p>
            <a:r>
              <a:rPr lang="en-US" dirty="0" smtClean="0"/>
              <a:t>Auxiliary Home</a:t>
            </a:r>
          </a:p>
          <a:p>
            <a:r>
              <a:rPr lang="en-US" dirty="0" smtClean="0"/>
              <a:t>Golden Rock Pharmacy</a:t>
            </a:r>
          </a:p>
          <a:p>
            <a:r>
              <a:rPr lang="en-US" dirty="0" smtClean="0"/>
              <a:t>Hospitals on Saba, St. Maarten, Bonaire </a:t>
            </a:r>
          </a:p>
          <a:p>
            <a:r>
              <a:rPr lang="en-US" dirty="0" smtClean="0"/>
              <a:t>St. Maarten Laboratory Services</a:t>
            </a:r>
          </a:p>
          <a:p>
            <a:r>
              <a:rPr lang="en-US" dirty="0" smtClean="0"/>
              <a:t>Many, Many, Many more companies and organizations</a:t>
            </a:r>
          </a:p>
          <a:p>
            <a:r>
              <a:rPr lang="en-US" dirty="0" smtClean="0"/>
              <a:t>Finances</a:t>
            </a:r>
            <a:endParaRPr 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0" y="0"/>
          <a:ext cx="2514600" cy="1885950"/>
        </p:xfrm>
        <a:graphic>
          <a:graphicData uri="http://schemas.openxmlformats.org/presentationml/2006/ole">
            <p:oleObj spid="_x0000_s7169" name="Slide" r:id="rId4" imgW="4570544" imgH="3427358" progId="PowerPoint.Slide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0773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45361" y="2946074"/>
            <a:ext cx="1484555" cy="98790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7419" y="369456"/>
            <a:ext cx="6659418" cy="5615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rgbClr val="00B0AC"/>
                </a:solidFill>
              </a:rPr>
              <a:t>Our</a:t>
            </a:r>
            <a:r>
              <a:rPr lang="nl-NL" dirty="0" smtClean="0">
                <a:solidFill>
                  <a:srgbClr val="00B0AC"/>
                </a:solidFill>
              </a:rPr>
              <a:t> </a:t>
            </a:r>
            <a:r>
              <a:rPr lang="nl-NL" dirty="0" err="1" smtClean="0">
                <a:solidFill>
                  <a:srgbClr val="00B0AC"/>
                </a:solidFill>
              </a:rPr>
              <a:t>challenges</a:t>
            </a:r>
            <a:endParaRPr lang="nl-NL" dirty="0">
              <a:solidFill>
                <a:srgbClr val="00B0AC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Isolated location and small scale</a:t>
            </a:r>
          </a:p>
          <a:p>
            <a:r>
              <a:rPr lang="nl-NL" dirty="0" smtClean="0"/>
              <a:t>Support, training, supplies come from overseas</a:t>
            </a:r>
          </a:p>
          <a:p>
            <a:r>
              <a:rPr lang="nl-NL" dirty="0" smtClean="0"/>
              <a:t>Patients sent abroad</a:t>
            </a:r>
          </a:p>
          <a:p>
            <a:r>
              <a:rPr lang="nl-NL" dirty="0" smtClean="0"/>
              <a:t>Falcility has become too small to carry out all the specialist service that we would want too</a:t>
            </a:r>
          </a:p>
          <a:p>
            <a:r>
              <a:rPr lang="nl-NL" dirty="0" smtClean="0"/>
              <a:t>Financial dependence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88706" y="2946074"/>
            <a:ext cx="1484555" cy="98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763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80222_1043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1148" y="1452054"/>
            <a:ext cx="6661213" cy="3746933"/>
          </a:xfrm>
          <a:prstGeom prst="rect">
            <a:avLst/>
          </a:prstGeom>
        </p:spPr>
      </p:pic>
      <p:pic>
        <p:nvPicPr>
          <p:cNvPr id="3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45361" y="2946074"/>
            <a:ext cx="1484555" cy="987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80222_1030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10911" y="1607129"/>
            <a:ext cx="6675713" cy="3756606"/>
          </a:xfrm>
          <a:prstGeom prst="rect">
            <a:avLst/>
          </a:prstGeom>
        </p:spPr>
      </p:pic>
      <p:pic>
        <p:nvPicPr>
          <p:cNvPr id="5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45361" y="2946074"/>
            <a:ext cx="1484555" cy="9879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spiratie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Inspiration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spiration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Inspiratie.thmx</Template>
  <TotalTime>1274</TotalTime>
  <Words>180</Words>
  <Application>Microsoft Office PowerPoint</Application>
  <PresentationFormat>On-screen Show (4:3)</PresentationFormat>
  <Paragraphs>85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Inspiratie</vt:lpstr>
      <vt:lpstr>Slide</vt:lpstr>
      <vt:lpstr>SYNERGY</vt:lpstr>
      <vt:lpstr>Slide 2</vt:lpstr>
      <vt:lpstr>My organisation</vt:lpstr>
      <vt:lpstr>Services</vt:lpstr>
      <vt:lpstr>Our strengths</vt:lpstr>
      <vt:lpstr>Slide 6</vt:lpstr>
      <vt:lpstr>Our challenges</vt:lpstr>
      <vt:lpstr>Slide 8</vt:lpstr>
      <vt:lpstr>Slide 9</vt:lpstr>
      <vt:lpstr>Slide 10</vt:lpstr>
      <vt:lpstr>!THANK YOU!</vt:lpstr>
    </vt:vector>
  </TitlesOfParts>
  <Company>Van Kemenade ACT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SYNERGY</dc:title>
  <dc:creator>Everard Van Kemenade</dc:creator>
  <cp:lastModifiedBy>C.A.Woodley -Charles</cp:lastModifiedBy>
  <cp:revision>59</cp:revision>
  <dcterms:created xsi:type="dcterms:W3CDTF">2018-02-23T09:31:44Z</dcterms:created>
  <dcterms:modified xsi:type="dcterms:W3CDTF">2018-03-15T16:09:34Z</dcterms:modified>
</cp:coreProperties>
</file>