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3" r:id="rId3"/>
    <p:sldId id="257" r:id="rId4"/>
    <p:sldId id="258" r:id="rId5"/>
    <p:sldId id="261" r:id="rId6"/>
    <p:sldId id="260" r:id="rId7"/>
    <p:sldId id="266" r:id="rId8"/>
    <p:sldId id="265" r:id="rId9"/>
    <p:sldId id="274" r:id="rId10"/>
    <p:sldId id="270" r:id="rId11"/>
    <p:sldId id="271" r:id="rId12"/>
  </p:sldIdLst>
  <p:sldSz cx="9144000" cy="5143500" type="screen16x9"/>
  <p:notesSz cx="6858000" cy="9144000"/>
  <p:embeddedFontLst>
    <p:embeddedFont>
      <p:font typeface="Raleway" charset="0"/>
      <p:regular r:id="rId14"/>
      <p:bold r:id="rId15"/>
      <p:italic r:id="rId16"/>
      <p:boldItalic r:id="rId17"/>
    </p:embeddedFont>
    <p:embeddedFont>
      <p:font typeface="Lat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878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Mental Health Foundation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" name="Shape 74" descr="10_YR_MH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574" y="2278974"/>
            <a:ext cx="2571647" cy="220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Logo MH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00" y="256675"/>
            <a:ext cx="2085466" cy="1915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5426"/>
            <a:ext cx="6858000" cy="402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</a:t>
            </a:r>
            <a:r>
              <a:rPr lang="en">
                <a:solidFill>
                  <a:schemeClr val="accent5"/>
                </a:solidFill>
              </a:rPr>
              <a:t>e</a:t>
            </a:r>
            <a:r>
              <a:rPr lang="en"/>
              <a:t>stions?</a:t>
            </a:r>
          </a:p>
        </p:txBody>
      </p:sp>
      <p:pic>
        <p:nvPicPr>
          <p:cNvPr id="183" name="Shape 183" descr="Questions, And, Answers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573" y="785550"/>
            <a:ext cx="3808851" cy="38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809750"/>
            <a:ext cx="8296800" cy="1542000"/>
          </a:xfrm>
        </p:spPr>
        <p:txBody>
          <a:bodyPr/>
          <a:lstStyle/>
          <a:p>
            <a:r>
              <a:rPr lang="en-US" dirty="0" smtClean="0"/>
              <a:t>Giselle Codrington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7200" y="2754603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800" dirty="0" err="1" smtClean="0"/>
              <a:t>Faraja</a:t>
            </a:r>
            <a:r>
              <a:rPr lang="en-US" sz="2800" dirty="0" smtClean="0"/>
              <a:t> and short and long stay coordinator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4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0" y="712788"/>
            <a:ext cx="5197475" cy="7667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Introduction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533400" y="2343150"/>
            <a:ext cx="8610600" cy="34813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The Mental Health Foundation </a:t>
            </a: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>was in augerated in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2006, </a:t>
            </a: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800" b="0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>but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has been </a:t>
            </a: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>at its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current location since 2011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Leopard Road 1 - Cay Hill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We are a secondary health care provider, </a:t>
            </a: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>offering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psychiatric and psychological services </a:t>
            </a:r>
            <a:r>
              <a:rPr lang="en" sz="1800" b="0" dirty="0" smtClean="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St. Maarten and neighboring islands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Shape 82" descr="IMG_079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209551"/>
            <a:ext cx="2998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Numbers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4294967295"/>
          </p:nvPr>
        </p:nvSpPr>
        <p:spPr>
          <a:xfrm>
            <a:off x="2859819" y="1352550"/>
            <a:ext cx="3432175" cy="332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40 staff </a:t>
            </a:r>
            <a:r>
              <a:rPr lang="en" sz="2400" dirty="0" smtClean="0">
                <a:latin typeface="Raleway"/>
                <a:ea typeface="Raleway"/>
                <a:cs typeface="Raleway"/>
                <a:sym typeface="Raleway"/>
              </a:rPr>
              <a:t>members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2400" dirty="0" smtClean="0">
                <a:latin typeface="Raleway"/>
                <a:ea typeface="Raleway"/>
                <a:cs typeface="Raleway"/>
                <a:sym typeface="Raleway"/>
              </a:rPr>
              <a:t>20 call-up, interns, volunteers</a:t>
            </a:r>
            <a:endParaRPr lang="en"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Font typeface="Raleway"/>
              <a:buChar char="➔"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7 care products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Font typeface="Raleway"/>
              <a:buChar char="➔"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More than 1,000 patients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mental illness?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“Mental disorders comprise a broad range of problems, with different symptoms characterized by some combination of abnormal thoughts, emotions, behavior and relationships with others”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“Mental disorders are important risk factors for other diseases, as well as unintentional and intentional injury.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~ World Health Organization</a:t>
            </a:r>
          </a:p>
        </p:txBody>
      </p:sp>
      <p:pic>
        <p:nvPicPr>
          <p:cNvPr id="114" name="Shape 114" descr="File:Psi and Caduceus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9087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83098" y="712150"/>
            <a:ext cx="8622300" cy="383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is mental health?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 b="0"/>
              <a:t>Mental health is a state of well-being in which an individual realizes his or her own abilities, can cope with the normal stresses of life,        can work productively and is able                        to make a contribution to his or her           community.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6780883" y="3371729"/>
            <a:ext cx="2212049" cy="1148787"/>
            <a:chOff x="6803275" y="395362"/>
            <a:chExt cx="2212049" cy="2537075"/>
          </a:xfrm>
        </p:grpSpPr>
        <p:pic>
          <p:nvPicPr>
            <p:cNvPr id="105" name="Shape 1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419418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Shape 107"/>
            <p:cNvSpPr txBox="1"/>
            <p:nvPr/>
          </p:nvSpPr>
          <p:spPr>
            <a:xfrm>
              <a:off x="6944800" y="684230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~ World Health Organization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405725" y="742950"/>
            <a:ext cx="4033800" cy="38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</a:pPr>
            <a:r>
              <a:rPr lang="en" sz="3000" b="1" dirty="0">
                <a:solidFill>
                  <a:schemeClr val="dk1"/>
                </a:solidFill>
              </a:rPr>
              <a:t>MHF care products</a:t>
            </a: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>
                <a:solidFill>
                  <a:srgbClr val="000000"/>
                </a:solidFill>
              </a:rPr>
              <a:t>Clinic (out-patient)</a:t>
            </a: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>
                <a:solidFill>
                  <a:srgbClr val="000000"/>
                </a:solidFill>
              </a:rPr>
              <a:t>Ambulant care</a:t>
            </a: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>
                <a:solidFill>
                  <a:srgbClr val="000000"/>
                </a:solidFill>
              </a:rPr>
              <a:t>Crisis intervention</a:t>
            </a: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>
                <a:solidFill>
                  <a:srgbClr val="000000"/>
                </a:solidFill>
              </a:rPr>
              <a:t>Admissions (in-patient)</a:t>
            </a: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 smtClean="0">
                <a:solidFill>
                  <a:srgbClr val="000000"/>
                </a:solidFill>
              </a:rPr>
              <a:t>Short and long stay</a:t>
            </a:r>
            <a:endParaRPr lang="en" sz="2000" dirty="0">
              <a:solidFill>
                <a:srgbClr val="000000"/>
              </a:solidFill>
            </a:endParaRP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 smtClean="0">
                <a:solidFill>
                  <a:srgbClr val="000000"/>
                </a:solidFill>
              </a:rPr>
              <a:t>Day treatment center</a:t>
            </a:r>
            <a:endParaRPr lang="en" sz="2000" dirty="0">
              <a:solidFill>
                <a:srgbClr val="000000"/>
              </a:solidFill>
            </a:endParaRPr>
          </a:p>
          <a:p>
            <a:pPr marL="590550" lvl="0" indent="-51435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romanUcPeriod"/>
            </a:pPr>
            <a:r>
              <a:rPr lang="en" sz="2000" dirty="0">
                <a:solidFill>
                  <a:srgbClr val="000000"/>
                </a:solidFill>
              </a:rPr>
              <a:t>Information &amp; Prevention</a:t>
            </a:r>
          </a:p>
        </p:txBody>
      </p:sp>
      <p:pic>
        <p:nvPicPr>
          <p:cNvPr id="151" name="Shape 151" descr="Logo MH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150" y="1390650"/>
            <a:ext cx="25717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225" y="278225"/>
            <a:ext cx="4387500" cy="465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dk2"/>
                </a:solidFill>
              </a:rPr>
              <a:t>Strengths and Challenges</a:t>
            </a:r>
            <a:endParaRPr lang="en" sz="2400" b="0" dirty="0">
              <a:solidFill>
                <a:schemeClr val="dk2"/>
              </a:solidFill>
            </a:endParaRPr>
          </a:p>
        </p:txBody>
      </p:sp>
      <p:pic>
        <p:nvPicPr>
          <p:cNvPr id="145" name="Shape 145" descr="File:Psychiatry tag cloud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225" y="1187125"/>
            <a:ext cx="4762874" cy="31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0"/>
            <a:ext cx="7924800" cy="461664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" b="1" dirty="0" smtClean="0">
                <a:solidFill>
                  <a:schemeClr val="dk1"/>
                </a:solidFill>
              </a:rPr>
              <a:t>Corporate partners</a:t>
            </a:r>
            <a:endParaRPr lang="en" b="1" dirty="0">
              <a:solidFill>
                <a:schemeClr val="dk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MHF acknowledges the following important corporate partners that have been instrumental for the MHF to operate and deliver care:</a:t>
            </a: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General Practitioners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Turning Point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Ministry </a:t>
            </a:r>
            <a:r>
              <a:rPr lang="en-US" dirty="0"/>
              <a:t>of Public Health, Social Development and Labor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Ministry of Education, Culture, Youth and Sports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Ministry of Justice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Stichting</a:t>
            </a:r>
            <a:r>
              <a:rPr lang="en-US" dirty="0" smtClean="0"/>
              <a:t> </a:t>
            </a:r>
            <a:r>
              <a:rPr lang="en-US" dirty="0" err="1"/>
              <a:t>Verslavingszorg</a:t>
            </a:r>
            <a:r>
              <a:rPr lang="en-US" dirty="0"/>
              <a:t> en </a:t>
            </a:r>
            <a:r>
              <a:rPr lang="en-US" dirty="0" err="1"/>
              <a:t>Psychiatrie</a:t>
            </a:r>
            <a:r>
              <a:rPr lang="en-US" dirty="0"/>
              <a:t> </a:t>
            </a:r>
            <a:r>
              <a:rPr lang="en-US" dirty="0" err="1"/>
              <a:t>Caribisch</a:t>
            </a:r>
            <a:r>
              <a:rPr lang="en-US" dirty="0"/>
              <a:t> Nederland (SVP-CN: referrals)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/>
              <a:t>Maarten Medical Center (SMMC</a:t>
            </a:r>
            <a:r>
              <a:rPr lang="en-US" dirty="0" smtClean="0"/>
              <a:t>) 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White </a:t>
            </a:r>
            <a:r>
              <a:rPr lang="en-US" dirty="0"/>
              <a:t>and Yellow Cross Care Foundation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American </a:t>
            </a:r>
            <a:r>
              <a:rPr lang="en-US" dirty="0"/>
              <a:t>University in the </a:t>
            </a:r>
            <a:r>
              <a:rPr lang="en-US" dirty="0" smtClean="0"/>
              <a:t>Caribbean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Pharmacist </a:t>
            </a:r>
            <a:r>
              <a:rPr lang="en-US" dirty="0"/>
              <a:t>(medication management)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Insurance </a:t>
            </a:r>
            <a:r>
              <a:rPr lang="en-US" dirty="0"/>
              <a:t>companies such as: </a:t>
            </a:r>
            <a:r>
              <a:rPr lang="en-US" dirty="0" smtClean="0"/>
              <a:t>SZV </a:t>
            </a:r>
            <a:r>
              <a:rPr lang="en-US" dirty="0"/>
              <a:t>(AVBZ, ZV, FZOG, OZR</a:t>
            </a:r>
            <a:r>
              <a:rPr lang="en-US" dirty="0" smtClean="0"/>
              <a:t>), Guardian Group, NAGICO, ENNIA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283</Words>
  <Application>Microsoft Office PowerPoint</Application>
  <PresentationFormat>On-screen Show (16:9)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Raleway</vt:lpstr>
      <vt:lpstr>Wingdings</vt:lpstr>
      <vt:lpstr>Lato</vt:lpstr>
      <vt:lpstr>swiss-2</vt:lpstr>
      <vt:lpstr>The  Mental Health Foundation</vt:lpstr>
      <vt:lpstr>Giselle Codrington</vt:lpstr>
      <vt:lpstr>Introduction</vt:lpstr>
      <vt:lpstr>PowerPoint Presentation</vt:lpstr>
      <vt:lpstr>What is mental illness?</vt:lpstr>
      <vt:lpstr>What is mental health? Mental health is a state of well-being in which an individual realizes his or her own abilities, can cope with the normal stresses of life,        can work productively and is able                        to make a contribution to his or her           community.</vt:lpstr>
      <vt:lpstr>PowerPoint Presentation</vt:lpstr>
      <vt:lpstr>Strengths and Challenges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Mental Health Foundation</dc:title>
  <dc:creator>tblom_mhf</dc:creator>
  <cp:lastModifiedBy>gcodrington_mhf</cp:lastModifiedBy>
  <cp:revision>9</cp:revision>
  <dcterms:modified xsi:type="dcterms:W3CDTF">2018-03-16T02:48:22Z</dcterms:modified>
</cp:coreProperties>
</file>